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entury Gothic" panose="020B0502020202020204" pitchFamily="34" charset="0"/>
      <p:regular r:id="rId27"/>
      <p:bold r:id="rId28"/>
      <p:italic r:id="rId29"/>
      <p:boldItalic r:id="rId30"/>
    </p:embeddedFont>
    <p:embeddedFont>
      <p:font typeface="Helvetica Neue" panose="020B0604020202020204" charset="0"/>
      <p:regular r:id="rId31"/>
      <p:bold r:id="rId32"/>
      <p:italic r:id="rId33"/>
      <p:boldItalic r:id="rId34"/>
    </p:embeddedFont>
    <p:embeddedFont>
      <p:font typeface="Helvetica Neue Light" panose="020B0604020202020204" charset="0"/>
      <p:regular r:id="rId35"/>
      <p:bold r:id="rId36"/>
      <p:italic r:id="rId37"/>
      <p:boldItalic r:id="rId38"/>
    </p:embeddedFont>
    <p:embeddedFont>
      <p:font typeface="Proxima Nova" panose="020B0604020202020204" charset="0"/>
      <p:regular r:id="rId39"/>
      <p:bold r:id="rId40"/>
      <p:italic r:id="rId41"/>
      <p:boldItalic r:id="rId42"/>
    </p:embeddedFont>
    <p:embeddedFont>
      <p:font typeface="Proxima Nova Extrabold" panose="020B0604020202020204" charset="0"/>
      <p:regular r:id="rId43"/>
      <p:bold r:id="rId44"/>
      <p:italic r:id="rId45"/>
      <p:boldItalic r:id="rId46"/>
    </p:embeddedFont>
    <p:embeddedFont>
      <p:font typeface="Space Mono" panose="020B060402020202020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1" roundtripDataSignature="AMtx7miQFcuRTaVJFmjewOU8cVwIrQYfJ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Eugene McGrath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68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font" Target="fonts/font28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font" Target="fonts/font19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font" Target="fonts/font27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10-04T17:18:05.285" idx="1">
    <p:pos x="10" y="10"/>
    <p:text>Intersight + Pure1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a0iYlCY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7" name="Google Shape;7;n"/>
          <p:cNvSpPr/>
          <p:nvPr/>
        </p:nvSpPr>
        <p:spPr>
          <a:xfrm>
            <a:off x="5009285" y="189316"/>
            <a:ext cx="1162915" cy="302475"/>
          </a:xfrm>
          <a:custGeom>
            <a:avLst/>
            <a:gdLst/>
            <a:ahLst/>
            <a:cxnLst/>
            <a:rect l="l" t="t" r="r" b="b"/>
            <a:pathLst>
              <a:path w="12193665" h="3171585" extrusionOk="0">
                <a:moveTo>
                  <a:pt x="2809323" y="2168827"/>
                </a:moveTo>
                <a:lnTo>
                  <a:pt x="2809323" y="728855"/>
                </a:lnTo>
                <a:lnTo>
                  <a:pt x="3722558" y="728855"/>
                </a:lnTo>
                <a:lnTo>
                  <a:pt x="3722558" y="841115"/>
                </a:lnTo>
                <a:lnTo>
                  <a:pt x="2932409" y="841115"/>
                </a:lnTo>
                <a:lnTo>
                  <a:pt x="2932409" y="1374348"/>
                </a:lnTo>
                <a:lnTo>
                  <a:pt x="3707484" y="1374348"/>
                </a:lnTo>
                <a:lnTo>
                  <a:pt x="3707484" y="1486608"/>
                </a:lnTo>
                <a:lnTo>
                  <a:pt x="2932409" y="1486608"/>
                </a:lnTo>
                <a:lnTo>
                  <a:pt x="2932409" y="2168827"/>
                </a:lnTo>
                <a:lnTo>
                  <a:pt x="2809323" y="2168827"/>
                </a:lnTo>
                <a:close/>
                <a:moveTo>
                  <a:pt x="3906853" y="2168827"/>
                </a:moveTo>
                <a:lnTo>
                  <a:pt x="3906853" y="728855"/>
                </a:lnTo>
                <a:lnTo>
                  <a:pt x="4019113" y="728855"/>
                </a:lnTo>
                <a:lnTo>
                  <a:pt x="4019113" y="2168827"/>
                </a:lnTo>
                <a:lnTo>
                  <a:pt x="3906853" y="2168827"/>
                </a:lnTo>
                <a:close/>
                <a:moveTo>
                  <a:pt x="4954749" y="2168827"/>
                </a:moveTo>
                <a:lnTo>
                  <a:pt x="4954749" y="2045741"/>
                </a:lnTo>
                <a:cubicBezTo>
                  <a:pt x="4861893" y="2147174"/>
                  <a:pt x="4745303" y="2194727"/>
                  <a:pt x="4600731" y="2194727"/>
                </a:cubicBezTo>
                <a:cubicBezTo>
                  <a:pt x="4421516" y="2194727"/>
                  <a:pt x="4235888" y="2071641"/>
                  <a:pt x="4235888" y="1847121"/>
                </a:cubicBezTo>
                <a:cubicBezTo>
                  <a:pt x="4235888" y="1620437"/>
                  <a:pt x="4419350" y="1501681"/>
                  <a:pt x="4600731" y="1501681"/>
                </a:cubicBezTo>
                <a:cubicBezTo>
                  <a:pt x="4745387" y="1501681"/>
                  <a:pt x="4864142" y="1549150"/>
                  <a:pt x="4954749" y="1650667"/>
                </a:cubicBezTo>
                <a:lnTo>
                  <a:pt x="4954749" y="1439056"/>
                </a:lnTo>
                <a:cubicBezTo>
                  <a:pt x="4954749" y="1283575"/>
                  <a:pt x="4829581" y="1199463"/>
                  <a:pt x="4674100" y="1199463"/>
                </a:cubicBezTo>
                <a:cubicBezTo>
                  <a:pt x="4544518" y="1199463"/>
                  <a:pt x="4443085" y="1244767"/>
                  <a:pt x="4348064" y="1352696"/>
                </a:cubicBezTo>
                <a:lnTo>
                  <a:pt x="4285439" y="1274997"/>
                </a:lnTo>
                <a:cubicBezTo>
                  <a:pt x="4393367" y="1158407"/>
                  <a:pt x="4514288" y="1100112"/>
                  <a:pt x="4687008" y="1100112"/>
                </a:cubicBezTo>
                <a:cubicBezTo>
                  <a:pt x="4898619" y="1100112"/>
                  <a:pt x="5067009" y="1201628"/>
                  <a:pt x="5067009" y="1434725"/>
                </a:cubicBezTo>
                <a:lnTo>
                  <a:pt x="5067009" y="2168744"/>
                </a:lnTo>
                <a:lnTo>
                  <a:pt x="4954749" y="2168744"/>
                </a:lnTo>
                <a:close/>
                <a:moveTo>
                  <a:pt x="4954749" y="1963712"/>
                </a:moveTo>
                <a:lnTo>
                  <a:pt x="4954749" y="1734862"/>
                </a:lnTo>
                <a:cubicBezTo>
                  <a:pt x="4881381" y="1639841"/>
                  <a:pt x="4764791" y="1590207"/>
                  <a:pt x="4639539" y="1590207"/>
                </a:cubicBezTo>
                <a:cubicBezTo>
                  <a:pt x="4466819" y="1590207"/>
                  <a:pt x="4354560" y="1700301"/>
                  <a:pt x="4354560" y="1849287"/>
                </a:cubicBezTo>
                <a:cubicBezTo>
                  <a:pt x="4354560" y="1996107"/>
                  <a:pt x="4466819" y="2106201"/>
                  <a:pt x="4639539" y="2106201"/>
                </a:cubicBezTo>
                <a:cubicBezTo>
                  <a:pt x="4764707" y="2106201"/>
                  <a:pt x="4881297" y="2058733"/>
                  <a:pt x="4954749" y="1963712"/>
                </a:cubicBezTo>
                <a:close/>
                <a:moveTo>
                  <a:pt x="5259133" y="2030668"/>
                </a:moveTo>
                <a:lnTo>
                  <a:pt x="5326005" y="1946473"/>
                </a:lnTo>
                <a:cubicBezTo>
                  <a:pt x="5392962" y="2030668"/>
                  <a:pt x="5515964" y="2099789"/>
                  <a:pt x="5662784" y="2099789"/>
                </a:cubicBezTo>
                <a:cubicBezTo>
                  <a:pt x="5837670" y="2099789"/>
                  <a:pt x="5941268" y="2009098"/>
                  <a:pt x="5941268" y="1888178"/>
                </a:cubicBezTo>
                <a:cubicBezTo>
                  <a:pt x="5941268" y="1603198"/>
                  <a:pt x="5282784" y="1763010"/>
                  <a:pt x="5282784" y="1389505"/>
                </a:cubicBezTo>
                <a:cubicBezTo>
                  <a:pt x="5282784" y="1229693"/>
                  <a:pt x="5418778" y="1100195"/>
                  <a:pt x="5654124" y="1100195"/>
                </a:cubicBezTo>
                <a:cubicBezTo>
                  <a:pt x="5833339" y="1100195"/>
                  <a:pt x="5952094" y="1169316"/>
                  <a:pt x="6027628" y="1253511"/>
                </a:cubicBezTo>
                <a:lnTo>
                  <a:pt x="5965003" y="1333375"/>
                </a:lnTo>
                <a:cubicBezTo>
                  <a:pt x="5904543" y="1251346"/>
                  <a:pt x="5792283" y="1195216"/>
                  <a:pt x="5654124" y="1195216"/>
                </a:cubicBezTo>
                <a:cubicBezTo>
                  <a:pt x="5492230" y="1195216"/>
                  <a:pt x="5392878" y="1277245"/>
                  <a:pt x="5392878" y="1385174"/>
                </a:cubicBezTo>
                <a:cubicBezTo>
                  <a:pt x="5392878" y="1646420"/>
                  <a:pt x="6051363" y="1486691"/>
                  <a:pt x="6051363" y="1888178"/>
                </a:cubicBezTo>
                <a:cubicBezTo>
                  <a:pt x="6051363" y="2056567"/>
                  <a:pt x="5921865" y="2194727"/>
                  <a:pt x="5660619" y="2194727"/>
                </a:cubicBezTo>
                <a:cubicBezTo>
                  <a:pt x="5492313" y="2194727"/>
                  <a:pt x="5362731" y="2145092"/>
                  <a:pt x="5259133" y="2030668"/>
                </a:cubicBezTo>
                <a:close/>
                <a:moveTo>
                  <a:pt x="6969260" y="2168827"/>
                </a:moveTo>
                <a:lnTo>
                  <a:pt x="6969260" y="1458543"/>
                </a:lnTo>
                <a:cubicBezTo>
                  <a:pt x="6969260" y="1257758"/>
                  <a:pt x="6867744" y="1201628"/>
                  <a:pt x="6716677" y="1201628"/>
                </a:cubicBezTo>
                <a:cubicBezTo>
                  <a:pt x="6582848" y="1201628"/>
                  <a:pt x="6444688" y="1285823"/>
                  <a:pt x="6377732" y="1380844"/>
                </a:cubicBezTo>
                <a:lnTo>
                  <a:pt x="6377732" y="2168827"/>
                </a:lnTo>
                <a:lnTo>
                  <a:pt x="6265472" y="2168827"/>
                </a:lnTo>
                <a:lnTo>
                  <a:pt x="6265472" y="728855"/>
                </a:lnTo>
                <a:lnTo>
                  <a:pt x="6377732" y="728855"/>
                </a:lnTo>
                <a:lnTo>
                  <a:pt x="6377732" y="1283658"/>
                </a:lnTo>
                <a:cubicBezTo>
                  <a:pt x="6453266" y="1192967"/>
                  <a:pt x="6602251" y="1100195"/>
                  <a:pt x="6753402" y="1100195"/>
                </a:cubicBezTo>
                <a:cubicBezTo>
                  <a:pt x="6964930" y="1100195"/>
                  <a:pt x="7081520" y="1199546"/>
                  <a:pt x="7081520" y="1434809"/>
                </a:cubicBezTo>
                <a:lnTo>
                  <a:pt x="7081520" y="2168827"/>
                </a:lnTo>
                <a:lnTo>
                  <a:pt x="6969260" y="2168827"/>
                </a:lnTo>
                <a:close/>
                <a:moveTo>
                  <a:pt x="7276143" y="1965960"/>
                </a:moveTo>
                <a:lnTo>
                  <a:pt x="7356007" y="1873104"/>
                </a:lnTo>
                <a:cubicBezTo>
                  <a:pt x="7448779" y="1981034"/>
                  <a:pt x="7599930" y="2082550"/>
                  <a:pt x="7805045" y="2082550"/>
                </a:cubicBezTo>
                <a:cubicBezTo>
                  <a:pt x="8100768" y="2082550"/>
                  <a:pt x="8185046" y="1918491"/>
                  <a:pt x="8185046" y="1795405"/>
                </a:cubicBezTo>
                <a:cubicBezTo>
                  <a:pt x="8185046" y="1372266"/>
                  <a:pt x="7321529" y="1592455"/>
                  <a:pt x="7321529" y="1089452"/>
                </a:cubicBezTo>
                <a:cubicBezTo>
                  <a:pt x="7321529" y="854106"/>
                  <a:pt x="7533057" y="705204"/>
                  <a:pt x="7794302" y="705204"/>
                </a:cubicBezTo>
                <a:cubicBezTo>
                  <a:pt x="8010244" y="705204"/>
                  <a:pt x="8169973" y="780738"/>
                  <a:pt x="8282233" y="908154"/>
                </a:cubicBezTo>
                <a:lnTo>
                  <a:pt x="8200203" y="998845"/>
                </a:lnTo>
                <a:cubicBezTo>
                  <a:pt x="8096604" y="873593"/>
                  <a:pt x="7949701" y="817464"/>
                  <a:pt x="7787807" y="817464"/>
                </a:cubicBezTo>
                <a:cubicBezTo>
                  <a:pt x="7595683" y="817464"/>
                  <a:pt x="7451028" y="927558"/>
                  <a:pt x="7451028" y="1083039"/>
                </a:cubicBezTo>
                <a:cubicBezTo>
                  <a:pt x="7451028" y="1452214"/>
                  <a:pt x="8314545" y="1249264"/>
                  <a:pt x="8314545" y="1786828"/>
                </a:cubicBezTo>
                <a:cubicBezTo>
                  <a:pt x="8314545" y="1972456"/>
                  <a:pt x="8191459" y="2194810"/>
                  <a:pt x="7802963" y="2194810"/>
                </a:cubicBezTo>
                <a:cubicBezTo>
                  <a:pt x="7565453" y="2194727"/>
                  <a:pt x="7386237" y="2099789"/>
                  <a:pt x="7276143" y="1965960"/>
                </a:cubicBezTo>
                <a:close/>
                <a:moveTo>
                  <a:pt x="8548141" y="1968042"/>
                </a:moveTo>
                <a:lnTo>
                  <a:pt x="8548141" y="1225363"/>
                </a:lnTo>
                <a:lnTo>
                  <a:pt x="8375421" y="1225363"/>
                </a:lnTo>
                <a:lnTo>
                  <a:pt x="8375421" y="1126011"/>
                </a:lnTo>
                <a:lnTo>
                  <a:pt x="8548141" y="1126011"/>
                </a:lnTo>
                <a:lnTo>
                  <a:pt x="8548141" y="841115"/>
                </a:lnTo>
                <a:lnTo>
                  <a:pt x="8662565" y="841115"/>
                </a:lnTo>
                <a:lnTo>
                  <a:pt x="8662565" y="1126094"/>
                </a:lnTo>
                <a:lnTo>
                  <a:pt x="8874093" y="1126094"/>
                </a:lnTo>
                <a:lnTo>
                  <a:pt x="8874093" y="1225446"/>
                </a:lnTo>
                <a:lnTo>
                  <a:pt x="8662565" y="1225446"/>
                </a:lnTo>
                <a:lnTo>
                  <a:pt x="8662565" y="1950803"/>
                </a:lnTo>
                <a:cubicBezTo>
                  <a:pt x="8662565" y="2034998"/>
                  <a:pt x="8697126" y="2093293"/>
                  <a:pt x="8770495" y="2093293"/>
                </a:cubicBezTo>
                <a:cubicBezTo>
                  <a:pt x="8820129" y="2093293"/>
                  <a:pt x="8863351" y="2069559"/>
                  <a:pt x="8887085" y="2043659"/>
                </a:cubicBezTo>
                <a:lnTo>
                  <a:pt x="8930307" y="2130019"/>
                </a:lnTo>
                <a:cubicBezTo>
                  <a:pt x="8889251" y="2168910"/>
                  <a:pt x="8839616" y="2194810"/>
                  <a:pt x="8753256" y="2194810"/>
                </a:cubicBezTo>
                <a:cubicBezTo>
                  <a:pt x="8615097" y="2194727"/>
                  <a:pt x="8548141" y="2110532"/>
                  <a:pt x="8548141" y="1968042"/>
                </a:cubicBezTo>
                <a:close/>
                <a:moveTo>
                  <a:pt x="9729200" y="2168827"/>
                </a:moveTo>
                <a:lnTo>
                  <a:pt x="9729200" y="2045741"/>
                </a:lnTo>
                <a:cubicBezTo>
                  <a:pt x="9636344" y="2147174"/>
                  <a:pt x="9519753" y="2194727"/>
                  <a:pt x="9375098" y="2194727"/>
                </a:cubicBezTo>
                <a:cubicBezTo>
                  <a:pt x="9195966" y="2194727"/>
                  <a:pt x="9010254" y="2071641"/>
                  <a:pt x="9010254" y="1847121"/>
                </a:cubicBezTo>
                <a:cubicBezTo>
                  <a:pt x="9010254" y="1620437"/>
                  <a:pt x="9193717" y="1501681"/>
                  <a:pt x="9375098" y="1501681"/>
                </a:cubicBezTo>
                <a:cubicBezTo>
                  <a:pt x="9519753" y="1501681"/>
                  <a:pt x="9638509" y="1549150"/>
                  <a:pt x="9729200" y="1650667"/>
                </a:cubicBezTo>
                <a:lnTo>
                  <a:pt x="9729200" y="1439056"/>
                </a:lnTo>
                <a:cubicBezTo>
                  <a:pt x="9729200" y="1283575"/>
                  <a:pt x="9603948" y="1199463"/>
                  <a:pt x="9448467" y="1199463"/>
                </a:cubicBezTo>
                <a:cubicBezTo>
                  <a:pt x="9318969" y="1199463"/>
                  <a:pt x="9217451" y="1244767"/>
                  <a:pt x="9122431" y="1352696"/>
                </a:cubicBezTo>
                <a:lnTo>
                  <a:pt x="9059889" y="1274997"/>
                </a:lnTo>
                <a:cubicBezTo>
                  <a:pt x="9167818" y="1158407"/>
                  <a:pt x="9288738" y="1100112"/>
                  <a:pt x="9461458" y="1100112"/>
                </a:cubicBezTo>
                <a:cubicBezTo>
                  <a:pt x="9672986" y="1100112"/>
                  <a:pt x="9841459" y="1201628"/>
                  <a:pt x="9841459" y="1434725"/>
                </a:cubicBezTo>
                <a:lnTo>
                  <a:pt x="9841459" y="2168744"/>
                </a:lnTo>
                <a:lnTo>
                  <a:pt x="9729200" y="2168744"/>
                </a:lnTo>
                <a:close/>
                <a:moveTo>
                  <a:pt x="9729200" y="1963712"/>
                </a:moveTo>
                <a:lnTo>
                  <a:pt x="9729200" y="1734862"/>
                </a:lnTo>
                <a:cubicBezTo>
                  <a:pt x="9655747" y="1639841"/>
                  <a:pt x="9539157" y="1590207"/>
                  <a:pt x="9413990" y="1590207"/>
                </a:cubicBezTo>
                <a:cubicBezTo>
                  <a:pt x="9241270" y="1590207"/>
                  <a:pt x="9129009" y="1700301"/>
                  <a:pt x="9129009" y="1849287"/>
                </a:cubicBezTo>
                <a:cubicBezTo>
                  <a:pt x="9129009" y="1996107"/>
                  <a:pt x="9241270" y="2106201"/>
                  <a:pt x="9413990" y="2106201"/>
                </a:cubicBezTo>
                <a:cubicBezTo>
                  <a:pt x="9539157" y="2106201"/>
                  <a:pt x="9655747" y="2058733"/>
                  <a:pt x="9729200" y="1963712"/>
                </a:cubicBezTo>
                <a:close/>
                <a:moveTo>
                  <a:pt x="10060566" y="1646336"/>
                </a:moveTo>
                <a:cubicBezTo>
                  <a:pt x="10060566" y="1341953"/>
                  <a:pt x="10261267" y="1100112"/>
                  <a:pt x="10567899" y="1100112"/>
                </a:cubicBezTo>
                <a:cubicBezTo>
                  <a:pt x="10749197" y="1100112"/>
                  <a:pt x="10852878" y="1171398"/>
                  <a:pt x="10937074" y="1277162"/>
                </a:cubicBezTo>
                <a:lnTo>
                  <a:pt x="10859374" y="1346283"/>
                </a:lnTo>
                <a:cubicBezTo>
                  <a:pt x="10783758" y="1242685"/>
                  <a:pt x="10688820" y="1201628"/>
                  <a:pt x="10574395" y="1201628"/>
                </a:cubicBezTo>
                <a:cubicBezTo>
                  <a:pt x="10330471" y="1201628"/>
                  <a:pt x="10181486" y="1395917"/>
                  <a:pt x="10181486" y="1646336"/>
                </a:cubicBezTo>
                <a:cubicBezTo>
                  <a:pt x="10181486" y="1896839"/>
                  <a:pt x="10330388" y="2093210"/>
                  <a:pt x="10574395" y="2093210"/>
                </a:cubicBezTo>
                <a:cubicBezTo>
                  <a:pt x="10688820" y="2093210"/>
                  <a:pt x="10783841" y="2050072"/>
                  <a:pt x="10859374" y="1946390"/>
                </a:cubicBezTo>
                <a:lnTo>
                  <a:pt x="10937074" y="2015511"/>
                </a:lnTo>
                <a:cubicBezTo>
                  <a:pt x="10852878" y="2123440"/>
                  <a:pt x="10749280" y="2194727"/>
                  <a:pt x="10567899" y="2194727"/>
                </a:cubicBezTo>
                <a:cubicBezTo>
                  <a:pt x="10261351" y="2194727"/>
                  <a:pt x="10060566" y="1950803"/>
                  <a:pt x="10060566" y="1646336"/>
                </a:cubicBezTo>
                <a:close/>
                <a:moveTo>
                  <a:pt x="11838815" y="2168827"/>
                </a:moveTo>
                <a:lnTo>
                  <a:pt x="11422172" y="1672319"/>
                </a:lnTo>
                <a:lnTo>
                  <a:pt x="11227882" y="1855782"/>
                </a:lnTo>
                <a:lnTo>
                  <a:pt x="11227882" y="2168827"/>
                </a:lnTo>
                <a:lnTo>
                  <a:pt x="11115623" y="2168827"/>
                </a:lnTo>
                <a:lnTo>
                  <a:pt x="11115623" y="728855"/>
                </a:lnTo>
                <a:lnTo>
                  <a:pt x="11227882" y="728855"/>
                </a:lnTo>
                <a:lnTo>
                  <a:pt x="11227882" y="1721954"/>
                </a:lnTo>
                <a:lnTo>
                  <a:pt x="11843145" y="1126094"/>
                </a:lnTo>
                <a:lnTo>
                  <a:pt x="11992131" y="1126094"/>
                </a:lnTo>
                <a:lnTo>
                  <a:pt x="11506367" y="1596786"/>
                </a:lnTo>
                <a:lnTo>
                  <a:pt x="11989966" y="2168910"/>
                </a:lnTo>
                <a:lnTo>
                  <a:pt x="11838815" y="2168910"/>
                </a:lnTo>
                <a:close/>
                <a:moveTo>
                  <a:pt x="2101288" y="333"/>
                </a:moveTo>
                <a:lnTo>
                  <a:pt x="890666" y="0"/>
                </a:lnTo>
                <a:lnTo>
                  <a:pt x="470858" y="785318"/>
                </a:lnTo>
                <a:lnTo>
                  <a:pt x="1456961" y="785318"/>
                </a:lnTo>
                <a:lnTo>
                  <a:pt x="2101288" y="333"/>
                </a:lnTo>
                <a:close/>
                <a:moveTo>
                  <a:pt x="194622" y="3171586"/>
                </a:moveTo>
                <a:lnTo>
                  <a:pt x="1294734" y="1831215"/>
                </a:lnTo>
                <a:lnTo>
                  <a:pt x="749841" y="1831215"/>
                </a:lnTo>
                <a:lnTo>
                  <a:pt x="194622" y="3171586"/>
                </a:lnTo>
                <a:close/>
                <a:moveTo>
                  <a:pt x="0" y="1631430"/>
                </a:moveTo>
                <a:lnTo>
                  <a:pt x="645576" y="1631430"/>
                </a:lnTo>
                <a:lnTo>
                  <a:pt x="645576" y="1631430"/>
                </a:lnTo>
                <a:lnTo>
                  <a:pt x="644993" y="1631430"/>
                </a:lnTo>
                <a:lnTo>
                  <a:pt x="1411407" y="1631430"/>
                </a:lnTo>
                <a:lnTo>
                  <a:pt x="1941892" y="984937"/>
                </a:lnTo>
                <a:lnTo>
                  <a:pt x="344691" y="984937"/>
                </a:lnTo>
                <a:lnTo>
                  <a:pt x="0" y="1631430"/>
                </a:lnTo>
                <a:close/>
                <a:moveTo>
                  <a:pt x="12179341" y="939300"/>
                </a:moveTo>
                <a:lnTo>
                  <a:pt x="12141117" y="1032073"/>
                </a:lnTo>
                <a:lnTo>
                  <a:pt x="12137036" y="1032073"/>
                </a:lnTo>
                <a:lnTo>
                  <a:pt x="12098812" y="939300"/>
                </a:lnTo>
                <a:lnTo>
                  <a:pt x="12098812" y="1032073"/>
                </a:lnTo>
                <a:lnTo>
                  <a:pt x="12084570" y="1032073"/>
                </a:lnTo>
                <a:lnTo>
                  <a:pt x="12084570" y="919896"/>
                </a:lnTo>
                <a:lnTo>
                  <a:pt x="12106473" y="919896"/>
                </a:lnTo>
                <a:lnTo>
                  <a:pt x="12139118" y="1001510"/>
                </a:lnTo>
                <a:lnTo>
                  <a:pt x="12171763" y="919896"/>
                </a:lnTo>
                <a:lnTo>
                  <a:pt x="12193665" y="919896"/>
                </a:lnTo>
                <a:lnTo>
                  <a:pt x="12193665" y="1032073"/>
                </a:lnTo>
                <a:lnTo>
                  <a:pt x="12179425" y="1032073"/>
                </a:lnTo>
                <a:lnTo>
                  <a:pt x="12179425" y="939300"/>
                </a:lnTo>
                <a:close/>
                <a:moveTo>
                  <a:pt x="12034520" y="1032073"/>
                </a:moveTo>
                <a:lnTo>
                  <a:pt x="12020279" y="1032073"/>
                </a:lnTo>
                <a:lnTo>
                  <a:pt x="12020279" y="933138"/>
                </a:lnTo>
                <a:lnTo>
                  <a:pt x="11988633" y="933138"/>
                </a:lnTo>
                <a:lnTo>
                  <a:pt x="11988633" y="919896"/>
                </a:lnTo>
                <a:lnTo>
                  <a:pt x="12066166" y="919896"/>
                </a:lnTo>
                <a:lnTo>
                  <a:pt x="12066166" y="933138"/>
                </a:lnTo>
                <a:lnTo>
                  <a:pt x="12034520" y="933138"/>
                </a:lnTo>
                <a:lnTo>
                  <a:pt x="12034520" y="103207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9" name="Google Shape;51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makes Cisco’s approach to computing very different from anything else you see in the industry today is our SaaS-based approach to systems management.  We believe that in a world of hyper-distributed applications, infrastructure and IT teams... that Management and orchestration belongs in the cloud.  Cisco Intersight connects infrastructure and and operators anywhere, enabling global reach and scale.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Intersight you get </a:t>
            </a:r>
            <a:endParaRPr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Connected, Proactive support</a:t>
            </a:r>
            <a:endParaRPr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Intelligent recommendations </a:t>
            </a:r>
            <a:endParaRPr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Workload optimization and Kubernetes services that span on-prem and public cloud</a:t>
            </a:r>
            <a:endParaRPr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perhaps most importantly, an ongoing stream of innovation, delivered with SaaS simplicity from the cloud </a:t>
            </a:r>
            <a:r>
              <a:rPr lang="en-US" sz="1200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endParaRPr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taking the burden of maintaining systems management and orchestration software and hardware off your team’s plate.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6" name="Google Shape;71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u="none" strike="noStrike">
                <a:solidFill>
                  <a:srgbClr val="57585A"/>
                </a:solidFill>
                <a:latin typeface="Arial"/>
                <a:ea typeface="Arial"/>
                <a:cs typeface="Arial"/>
                <a:sym typeface="Arial"/>
              </a:rPr>
              <a:t>This is the standard Intersight marketecture with product names.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585A"/>
              </a:buClr>
              <a:buSzPts val="1800"/>
              <a:buFont typeface="Arial"/>
              <a:buNone/>
            </a:pPr>
            <a:r>
              <a:rPr lang="en-US" sz="1800" b="1" i="1" u="none" strike="noStrike">
                <a:solidFill>
                  <a:srgbClr val="57585A"/>
                </a:solidFill>
                <a:latin typeface="Arial"/>
                <a:ea typeface="Arial"/>
                <a:cs typeface="Arial"/>
                <a:sym typeface="Arial"/>
              </a:rPr>
              <a:t>You can use this slide to talk over the services that Intersight provides, linked to the capabilities in the previous slide.</a:t>
            </a:r>
            <a:endParaRPr sz="1800" b="0" i="0" u="none" strike="noStrike">
              <a:solidFill>
                <a:srgbClr val="57585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>
              <a:solidFill>
                <a:srgbClr val="57585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>
                <a:solidFill>
                  <a:srgbClr val="57585A"/>
                </a:solidFill>
                <a:latin typeface="Arial"/>
                <a:ea typeface="Arial"/>
                <a:cs typeface="Arial"/>
                <a:sym typeface="Arial"/>
              </a:rPr>
              <a:t>It is a modular platform of integrated SaaS offerings that address your unique requirements and use cases, from managing Cisco data center and 3</a:t>
            </a:r>
            <a:r>
              <a:rPr lang="en-US" sz="1800" b="0" i="0" u="none" strike="noStrike" baseline="30000">
                <a:solidFill>
                  <a:srgbClr val="57585A"/>
                </a:solidFill>
                <a:latin typeface="Arial"/>
                <a:ea typeface="Arial"/>
                <a:cs typeface="Arial"/>
                <a:sym typeface="Arial"/>
              </a:rPr>
              <a:t>rd</a:t>
            </a:r>
            <a:r>
              <a:rPr lang="en-US" sz="1800" b="0" i="0" u="none" strike="noStrike">
                <a:solidFill>
                  <a:srgbClr val="57585A"/>
                </a:solidFill>
                <a:latin typeface="Arial"/>
                <a:ea typeface="Arial"/>
                <a:cs typeface="Arial"/>
                <a:sym typeface="Arial"/>
              </a:rPr>
              <a:t> party infrastructure to executing complex workflows for workloads and applications in public clouds.</a:t>
            </a:r>
            <a:endParaRPr/>
          </a:p>
        </p:txBody>
      </p:sp>
      <p:sp>
        <p:nvSpPr>
          <p:cNvPr id="717" name="Google Shape;717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8" name="Google Shape;94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</a:pPr>
            <a:endParaRPr/>
          </a:p>
        </p:txBody>
      </p:sp>
      <p:sp>
        <p:nvSpPr>
          <p:cNvPr id="949" name="Google Shape;949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FlashStack provides a dramatic simplification of the underlying components, and </a:t>
            </a: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aking them stateless is what makes that possible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The heart of this is to start with stateless servers and storage which are the underlying hardware platforms. 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These are each best of breed in their respective component layer.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Servers that are stateless and flexible so that we can swap out the physical hardware without interrupting the logical VMs that are running within it 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Likewise with a highly optimized and simplified storage that is stateless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This no tiny accomplishment!</a:t>
            </a:r>
            <a:endParaRPr/>
          </a:p>
        </p:txBody>
      </p:sp>
      <p:sp>
        <p:nvSpPr>
          <p:cNvPr id="257" name="Google Shape;25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Proxima Nova"/>
              <a:buNone/>
            </a:pPr>
            <a:r>
              <a:rPr lang="en-US" sz="24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Identity is abstracted from the underling physical hardware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Stateless - both UCS and FlashArray architectures have been built around the ability to abstract hardware from software (this provides the ability to NDU controllers or apply service profiles to Blades)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Compare UCS Service Profiles with Stateless Storage Controllers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provides the ability to non-disruptively change components within the solution allowing for generational changes to the architecture without having to revisit the initial design.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4F02"/>
              </a:buClr>
              <a:buSzPts val="1200"/>
              <a:buFont typeface="Proxima Nova"/>
              <a:buNone/>
            </a:pPr>
            <a:r>
              <a:rPr lang="en-US" sz="120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rPr>
              <a:t>This shows innovation without Rearchitecture.</a:t>
            </a:r>
            <a:endParaRPr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>
  <p:cSld name="Title">
    <p:bg>
      <p:bgPr>
        <a:gradFill>
          <a:gsLst>
            <a:gs pos="0">
              <a:srgbClr val="307357"/>
            </a:gs>
            <a:gs pos="60000">
              <a:schemeClr val="accent3"/>
            </a:gs>
            <a:gs pos="100000">
              <a:schemeClr val="accent3"/>
            </a:gs>
          </a:gsLst>
          <a:lin ang="2700000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22"/>
          <p:cNvGrpSpPr/>
          <p:nvPr/>
        </p:nvGrpSpPr>
        <p:grpSpPr>
          <a:xfrm>
            <a:off x="519585" y="6172200"/>
            <a:ext cx="814806" cy="429768"/>
            <a:chOff x="0" y="3106286"/>
            <a:chExt cx="3999253" cy="2109399"/>
          </a:xfrm>
        </p:grpSpPr>
        <p:sp>
          <p:nvSpPr>
            <p:cNvPr id="16" name="Google Shape;16;p22"/>
            <p:cNvSpPr/>
            <p:nvPr/>
          </p:nvSpPr>
          <p:spPr>
            <a:xfrm>
              <a:off x="1541183" y="4494698"/>
              <a:ext cx="479325" cy="720362"/>
            </a:xfrm>
            <a:custGeom>
              <a:avLst/>
              <a:gdLst/>
              <a:ahLst/>
              <a:cxnLst/>
              <a:rect l="l" t="t" r="r" b="b"/>
              <a:pathLst>
                <a:path w="479325" h="720362" extrusionOk="0">
                  <a:moveTo>
                    <a:pt x="2562" y="541757"/>
                  </a:moveTo>
                  <a:lnTo>
                    <a:pt x="1896" y="701280"/>
                  </a:lnTo>
                  <a:lnTo>
                    <a:pt x="13560" y="703280"/>
                  </a:lnTo>
                  <a:cubicBezTo>
                    <a:pt x="50164" y="710112"/>
                    <a:pt x="87101" y="714889"/>
                    <a:pt x="124260" y="717499"/>
                  </a:cubicBezTo>
                  <a:cubicBezTo>
                    <a:pt x="156809" y="720499"/>
                    <a:pt x="189469" y="721165"/>
                    <a:pt x="222129" y="719388"/>
                  </a:cubicBezTo>
                  <a:cubicBezTo>
                    <a:pt x="253290" y="717110"/>
                    <a:pt x="284117" y="711334"/>
                    <a:pt x="313944" y="702058"/>
                  </a:cubicBezTo>
                  <a:cubicBezTo>
                    <a:pt x="348993" y="692115"/>
                    <a:pt x="381431" y="674841"/>
                    <a:pt x="409203" y="651290"/>
                  </a:cubicBezTo>
                  <a:cubicBezTo>
                    <a:pt x="434198" y="629961"/>
                    <a:pt x="453305" y="602578"/>
                    <a:pt x="464692" y="571751"/>
                  </a:cubicBezTo>
                  <a:cubicBezTo>
                    <a:pt x="484577" y="520150"/>
                    <a:pt x="484188" y="462939"/>
                    <a:pt x="463581" y="411616"/>
                  </a:cubicBezTo>
                  <a:cubicBezTo>
                    <a:pt x="452750" y="385010"/>
                    <a:pt x="435697" y="361348"/>
                    <a:pt x="413813" y="342685"/>
                  </a:cubicBezTo>
                  <a:cubicBezTo>
                    <a:pt x="392706" y="323634"/>
                    <a:pt x="367822" y="309192"/>
                    <a:pt x="340828" y="300194"/>
                  </a:cubicBezTo>
                  <a:lnTo>
                    <a:pt x="220518" y="255536"/>
                  </a:lnTo>
                  <a:cubicBezTo>
                    <a:pt x="206132" y="249426"/>
                    <a:pt x="194468" y="238318"/>
                    <a:pt x="187636" y="224265"/>
                  </a:cubicBezTo>
                  <a:cubicBezTo>
                    <a:pt x="182359" y="212545"/>
                    <a:pt x="182859" y="199048"/>
                    <a:pt x="188969" y="187772"/>
                  </a:cubicBezTo>
                  <a:cubicBezTo>
                    <a:pt x="191135" y="183828"/>
                    <a:pt x="193801" y="180162"/>
                    <a:pt x="196968" y="176941"/>
                  </a:cubicBezTo>
                  <a:cubicBezTo>
                    <a:pt x="200633" y="173219"/>
                    <a:pt x="204799" y="169942"/>
                    <a:pt x="209243" y="167220"/>
                  </a:cubicBezTo>
                  <a:cubicBezTo>
                    <a:pt x="211020" y="166110"/>
                    <a:pt x="212853" y="165110"/>
                    <a:pt x="214686" y="164166"/>
                  </a:cubicBezTo>
                  <a:cubicBezTo>
                    <a:pt x="228128" y="157500"/>
                    <a:pt x="242681" y="153279"/>
                    <a:pt x="257566" y="151668"/>
                  </a:cubicBezTo>
                  <a:cubicBezTo>
                    <a:pt x="283006" y="148002"/>
                    <a:pt x="308889" y="148280"/>
                    <a:pt x="334329" y="152501"/>
                  </a:cubicBezTo>
                  <a:cubicBezTo>
                    <a:pt x="364323" y="155723"/>
                    <a:pt x="394039" y="161055"/>
                    <a:pt x="423311" y="168443"/>
                  </a:cubicBezTo>
                  <a:lnTo>
                    <a:pt x="429532" y="169831"/>
                  </a:lnTo>
                  <a:lnTo>
                    <a:pt x="429532" y="22638"/>
                  </a:lnTo>
                  <a:lnTo>
                    <a:pt x="418034" y="20194"/>
                  </a:lnTo>
                  <a:cubicBezTo>
                    <a:pt x="388207" y="13029"/>
                    <a:pt x="357991" y="7697"/>
                    <a:pt x="327553" y="4086"/>
                  </a:cubicBezTo>
                  <a:cubicBezTo>
                    <a:pt x="288060" y="-1190"/>
                    <a:pt x="248124" y="-1357"/>
                    <a:pt x="208576" y="3587"/>
                  </a:cubicBezTo>
                  <a:cubicBezTo>
                    <a:pt x="158531" y="8197"/>
                    <a:pt x="110874" y="27304"/>
                    <a:pt x="71604" y="58687"/>
                  </a:cubicBezTo>
                  <a:cubicBezTo>
                    <a:pt x="44942" y="79571"/>
                    <a:pt x="24724" y="107510"/>
                    <a:pt x="13115" y="139337"/>
                  </a:cubicBezTo>
                  <a:cubicBezTo>
                    <a:pt x="-4325" y="187772"/>
                    <a:pt x="-4381" y="240817"/>
                    <a:pt x="13004" y="289307"/>
                  </a:cubicBezTo>
                  <a:cubicBezTo>
                    <a:pt x="22003" y="313413"/>
                    <a:pt x="36389" y="335131"/>
                    <a:pt x="55052" y="352795"/>
                  </a:cubicBezTo>
                  <a:cubicBezTo>
                    <a:pt x="71270" y="368402"/>
                    <a:pt x="89600" y="381678"/>
                    <a:pt x="109485" y="392231"/>
                  </a:cubicBezTo>
                  <a:cubicBezTo>
                    <a:pt x="135702" y="406339"/>
                    <a:pt x="163474" y="417226"/>
                    <a:pt x="192246" y="424725"/>
                  </a:cubicBezTo>
                  <a:cubicBezTo>
                    <a:pt x="201744" y="427557"/>
                    <a:pt x="211187" y="430557"/>
                    <a:pt x="220574" y="433723"/>
                  </a:cubicBezTo>
                  <a:lnTo>
                    <a:pt x="234849" y="438944"/>
                  </a:lnTo>
                  <a:cubicBezTo>
                    <a:pt x="236237" y="439499"/>
                    <a:pt x="237570" y="440055"/>
                    <a:pt x="238904" y="440610"/>
                  </a:cubicBezTo>
                  <a:cubicBezTo>
                    <a:pt x="252956" y="445609"/>
                    <a:pt x="265787" y="453552"/>
                    <a:pt x="276563" y="463883"/>
                  </a:cubicBezTo>
                  <a:cubicBezTo>
                    <a:pt x="284061" y="470882"/>
                    <a:pt x="289838" y="479547"/>
                    <a:pt x="293448" y="489156"/>
                  </a:cubicBezTo>
                  <a:cubicBezTo>
                    <a:pt x="295670" y="497932"/>
                    <a:pt x="295725" y="507152"/>
                    <a:pt x="293559" y="515928"/>
                  </a:cubicBezTo>
                  <a:cubicBezTo>
                    <a:pt x="289060" y="530092"/>
                    <a:pt x="279173" y="541979"/>
                    <a:pt x="266009" y="548977"/>
                  </a:cubicBezTo>
                  <a:cubicBezTo>
                    <a:pt x="251679" y="556420"/>
                    <a:pt x="236126" y="561308"/>
                    <a:pt x="220130" y="563308"/>
                  </a:cubicBezTo>
                  <a:cubicBezTo>
                    <a:pt x="196634" y="567029"/>
                    <a:pt x="172750" y="568251"/>
                    <a:pt x="148977" y="566918"/>
                  </a:cubicBezTo>
                  <a:cubicBezTo>
                    <a:pt x="117817" y="564585"/>
                    <a:pt x="86878" y="560420"/>
                    <a:pt x="56162" y="554532"/>
                  </a:cubicBezTo>
                  <a:cubicBezTo>
                    <a:pt x="40110" y="551255"/>
                    <a:pt x="24169" y="547533"/>
                    <a:pt x="8339" y="543367"/>
                  </a:cubicBezTo>
                  <a:lnTo>
                    <a:pt x="2562" y="541757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7" name="Google Shape;17;p22"/>
            <p:cNvSpPr/>
            <p:nvPr/>
          </p:nvSpPr>
          <p:spPr>
            <a:xfrm>
              <a:off x="358990" y="4495293"/>
              <a:ext cx="530664" cy="720337"/>
            </a:xfrm>
            <a:custGeom>
              <a:avLst/>
              <a:gdLst/>
              <a:ahLst/>
              <a:cxnLst/>
              <a:rect l="l" t="t" r="r" b="b"/>
              <a:pathLst>
                <a:path w="530664" h="720337" extrusionOk="0">
                  <a:moveTo>
                    <a:pt x="530664" y="694909"/>
                  </a:moveTo>
                  <a:lnTo>
                    <a:pt x="530664" y="509668"/>
                  </a:lnTo>
                  <a:lnTo>
                    <a:pt x="527054" y="511279"/>
                  </a:lnTo>
                  <a:cubicBezTo>
                    <a:pt x="485284" y="531497"/>
                    <a:pt x="439905" y="543050"/>
                    <a:pt x="393525" y="545161"/>
                  </a:cubicBezTo>
                  <a:cubicBezTo>
                    <a:pt x="345368" y="548938"/>
                    <a:pt x="297544" y="534830"/>
                    <a:pt x="259108" y="505558"/>
                  </a:cubicBezTo>
                  <a:cubicBezTo>
                    <a:pt x="231669" y="484395"/>
                    <a:pt x="211284" y="455401"/>
                    <a:pt x="200619" y="422464"/>
                  </a:cubicBezTo>
                  <a:cubicBezTo>
                    <a:pt x="188844" y="386526"/>
                    <a:pt x="187455" y="348034"/>
                    <a:pt x="196676" y="311375"/>
                  </a:cubicBezTo>
                  <a:cubicBezTo>
                    <a:pt x="205230" y="273882"/>
                    <a:pt x="226225" y="240389"/>
                    <a:pt x="256275" y="216338"/>
                  </a:cubicBezTo>
                  <a:cubicBezTo>
                    <a:pt x="282881" y="194065"/>
                    <a:pt x="315430" y="180012"/>
                    <a:pt x="349867" y="175957"/>
                  </a:cubicBezTo>
                  <a:cubicBezTo>
                    <a:pt x="410799" y="169236"/>
                    <a:pt x="472343" y="180790"/>
                    <a:pt x="526665" y="209173"/>
                  </a:cubicBezTo>
                  <a:lnTo>
                    <a:pt x="530664" y="211228"/>
                  </a:lnTo>
                  <a:lnTo>
                    <a:pt x="530664" y="24932"/>
                  </a:lnTo>
                  <a:lnTo>
                    <a:pt x="522221" y="22655"/>
                  </a:lnTo>
                  <a:cubicBezTo>
                    <a:pt x="467844" y="5214"/>
                    <a:pt x="410744" y="-2285"/>
                    <a:pt x="353644" y="604"/>
                  </a:cubicBezTo>
                  <a:cubicBezTo>
                    <a:pt x="301655" y="1937"/>
                    <a:pt x="250498" y="13656"/>
                    <a:pt x="203119" y="35041"/>
                  </a:cubicBezTo>
                  <a:cubicBezTo>
                    <a:pt x="155295" y="56981"/>
                    <a:pt x="113137" y="89530"/>
                    <a:pt x="79866" y="130300"/>
                  </a:cubicBezTo>
                  <a:cubicBezTo>
                    <a:pt x="-24058" y="261829"/>
                    <a:pt x="-26835" y="446737"/>
                    <a:pt x="73145" y="581321"/>
                  </a:cubicBezTo>
                  <a:cubicBezTo>
                    <a:pt x="122357" y="644252"/>
                    <a:pt x="191454" y="688688"/>
                    <a:pt x="269106" y="707351"/>
                  </a:cubicBezTo>
                  <a:cubicBezTo>
                    <a:pt x="350978" y="727236"/>
                    <a:pt x="436794" y="724236"/>
                    <a:pt x="517056" y="698686"/>
                  </a:cubicBezTo>
                  <a:lnTo>
                    <a:pt x="530664" y="69490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8" name="Google Shape;18;p22"/>
            <p:cNvSpPr/>
            <p:nvPr/>
          </p:nvSpPr>
          <p:spPr>
            <a:xfrm>
              <a:off x="1131106" y="4507727"/>
              <a:ext cx="175131" cy="694749"/>
            </a:xfrm>
            <a:custGeom>
              <a:avLst/>
              <a:gdLst/>
              <a:ahLst/>
              <a:cxnLst/>
              <a:rect l="l" t="t" r="r" b="b"/>
              <a:pathLst>
                <a:path w="175131" h="694749" extrusionOk="0">
                  <a:moveTo>
                    <a:pt x="175132" y="694749"/>
                  </a:moveTo>
                  <a:lnTo>
                    <a:pt x="175132" y="0"/>
                  </a:lnTo>
                  <a:lnTo>
                    <a:pt x="0" y="0"/>
                  </a:lnTo>
                  <a:lnTo>
                    <a:pt x="0" y="694749"/>
                  </a:lnTo>
                  <a:lnTo>
                    <a:pt x="175132" y="6947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" name="Google Shape;19;p22"/>
            <p:cNvSpPr/>
            <p:nvPr/>
          </p:nvSpPr>
          <p:spPr>
            <a:xfrm>
              <a:off x="3824677" y="5111273"/>
              <a:ext cx="74151" cy="91203"/>
            </a:xfrm>
            <a:custGeom>
              <a:avLst/>
              <a:gdLst/>
              <a:ahLst/>
              <a:cxnLst/>
              <a:rect l="l" t="t" r="r" b="b"/>
              <a:pathLst>
                <a:path w="74151" h="91203" extrusionOk="0">
                  <a:moveTo>
                    <a:pt x="74152" y="10498"/>
                  </a:moveTo>
                  <a:lnTo>
                    <a:pt x="74152" y="0"/>
                  </a:lnTo>
                  <a:lnTo>
                    <a:pt x="0" y="0"/>
                  </a:lnTo>
                  <a:lnTo>
                    <a:pt x="0" y="10498"/>
                  </a:lnTo>
                  <a:lnTo>
                    <a:pt x="30827" y="10498"/>
                  </a:lnTo>
                  <a:lnTo>
                    <a:pt x="30827" y="91204"/>
                  </a:lnTo>
                  <a:lnTo>
                    <a:pt x="43325" y="91204"/>
                  </a:lnTo>
                  <a:lnTo>
                    <a:pt x="43325" y="10498"/>
                  </a:lnTo>
                  <a:lnTo>
                    <a:pt x="74152" y="10498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" name="Google Shape;20;p22"/>
            <p:cNvSpPr/>
            <p:nvPr/>
          </p:nvSpPr>
          <p:spPr>
            <a:xfrm>
              <a:off x="3906050" y="5111273"/>
              <a:ext cx="93148" cy="91203"/>
            </a:xfrm>
            <a:custGeom>
              <a:avLst/>
              <a:gdLst/>
              <a:ahLst/>
              <a:cxnLst/>
              <a:rect l="l" t="t" r="r" b="b"/>
              <a:pathLst>
                <a:path w="93148" h="91203" extrusionOk="0">
                  <a:moveTo>
                    <a:pt x="0" y="91204"/>
                  </a:moveTo>
                  <a:lnTo>
                    <a:pt x="11775" y="91204"/>
                  </a:lnTo>
                  <a:lnTo>
                    <a:pt x="11775" y="18385"/>
                  </a:lnTo>
                  <a:lnTo>
                    <a:pt x="13386" y="18385"/>
                  </a:lnTo>
                  <a:lnTo>
                    <a:pt x="39992" y="91204"/>
                  </a:lnTo>
                  <a:lnTo>
                    <a:pt x="51879" y="91204"/>
                  </a:lnTo>
                  <a:lnTo>
                    <a:pt x="80706" y="14830"/>
                  </a:lnTo>
                  <a:lnTo>
                    <a:pt x="80706" y="91204"/>
                  </a:lnTo>
                  <a:lnTo>
                    <a:pt x="93148" y="91204"/>
                  </a:lnTo>
                  <a:lnTo>
                    <a:pt x="93148" y="0"/>
                  </a:lnTo>
                  <a:lnTo>
                    <a:pt x="73930" y="0"/>
                  </a:lnTo>
                  <a:lnTo>
                    <a:pt x="46880" y="75096"/>
                  </a:lnTo>
                  <a:lnTo>
                    <a:pt x="19496" y="0"/>
                  </a:lnTo>
                  <a:lnTo>
                    <a:pt x="0" y="0"/>
                  </a:lnTo>
                  <a:lnTo>
                    <a:pt x="0" y="9120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" name="Google Shape;21;p22"/>
            <p:cNvSpPr/>
            <p:nvPr/>
          </p:nvSpPr>
          <p:spPr>
            <a:xfrm>
              <a:off x="0" y="3673561"/>
              <a:ext cx="173298" cy="356262"/>
            </a:xfrm>
            <a:custGeom>
              <a:avLst/>
              <a:gdLst/>
              <a:ahLst/>
              <a:cxnLst/>
              <a:rect l="l" t="t" r="r" b="b"/>
              <a:pathLst>
                <a:path w="173298" h="356262" extrusionOk="0">
                  <a:moveTo>
                    <a:pt x="0" y="275834"/>
                  </a:moveTo>
                  <a:cubicBezTo>
                    <a:pt x="1611" y="297718"/>
                    <a:pt x="11442" y="318103"/>
                    <a:pt x="27550" y="333044"/>
                  </a:cubicBezTo>
                  <a:cubicBezTo>
                    <a:pt x="43602" y="347930"/>
                    <a:pt x="64709" y="356262"/>
                    <a:pt x="86649" y="356262"/>
                  </a:cubicBezTo>
                  <a:cubicBezTo>
                    <a:pt x="108589" y="356262"/>
                    <a:pt x="129696" y="347986"/>
                    <a:pt x="145749" y="333044"/>
                  </a:cubicBezTo>
                  <a:cubicBezTo>
                    <a:pt x="161801" y="318103"/>
                    <a:pt x="171632" y="297718"/>
                    <a:pt x="173299" y="275834"/>
                  </a:cubicBezTo>
                  <a:lnTo>
                    <a:pt x="173299" y="83317"/>
                  </a:lnTo>
                  <a:cubicBezTo>
                    <a:pt x="172410" y="60932"/>
                    <a:pt x="162912" y="39770"/>
                    <a:pt x="146748" y="24217"/>
                  </a:cubicBezTo>
                  <a:cubicBezTo>
                    <a:pt x="130585" y="8721"/>
                    <a:pt x="109089" y="0"/>
                    <a:pt x="86649" y="0"/>
                  </a:cubicBezTo>
                  <a:cubicBezTo>
                    <a:pt x="64265" y="0"/>
                    <a:pt x="42714" y="8665"/>
                    <a:pt x="26550" y="24217"/>
                  </a:cubicBezTo>
                  <a:cubicBezTo>
                    <a:pt x="10387" y="39770"/>
                    <a:pt x="889" y="60932"/>
                    <a:pt x="0" y="83317"/>
                  </a:cubicBezTo>
                  <a:lnTo>
                    <a:pt x="0" y="27583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" name="Google Shape;22;p22"/>
            <p:cNvSpPr/>
            <p:nvPr/>
          </p:nvSpPr>
          <p:spPr>
            <a:xfrm>
              <a:off x="479570" y="3434442"/>
              <a:ext cx="173298" cy="595380"/>
            </a:xfrm>
            <a:custGeom>
              <a:avLst/>
              <a:gdLst/>
              <a:ahLst/>
              <a:cxnLst/>
              <a:rect l="l" t="t" r="r" b="b"/>
              <a:pathLst>
                <a:path w="173298" h="595380" extrusionOk="0">
                  <a:moveTo>
                    <a:pt x="0" y="514952"/>
                  </a:moveTo>
                  <a:cubicBezTo>
                    <a:pt x="1611" y="536837"/>
                    <a:pt x="11498" y="557222"/>
                    <a:pt x="27550" y="572163"/>
                  </a:cubicBezTo>
                  <a:cubicBezTo>
                    <a:pt x="43602" y="587049"/>
                    <a:pt x="64709" y="595381"/>
                    <a:pt x="86649" y="595381"/>
                  </a:cubicBezTo>
                  <a:cubicBezTo>
                    <a:pt x="108589" y="595381"/>
                    <a:pt x="129696" y="587105"/>
                    <a:pt x="145749" y="572163"/>
                  </a:cubicBezTo>
                  <a:cubicBezTo>
                    <a:pt x="161801" y="557222"/>
                    <a:pt x="171632" y="536837"/>
                    <a:pt x="173299" y="514952"/>
                  </a:cubicBezTo>
                  <a:lnTo>
                    <a:pt x="173299" y="83317"/>
                  </a:lnTo>
                  <a:cubicBezTo>
                    <a:pt x="172410" y="60932"/>
                    <a:pt x="162912" y="39770"/>
                    <a:pt x="146748" y="24217"/>
                  </a:cubicBezTo>
                  <a:cubicBezTo>
                    <a:pt x="130585" y="8720"/>
                    <a:pt x="109089" y="0"/>
                    <a:pt x="86649" y="0"/>
                  </a:cubicBezTo>
                  <a:cubicBezTo>
                    <a:pt x="64265" y="0"/>
                    <a:pt x="42714" y="8665"/>
                    <a:pt x="26550" y="24217"/>
                  </a:cubicBezTo>
                  <a:cubicBezTo>
                    <a:pt x="10387" y="39770"/>
                    <a:pt x="889" y="60932"/>
                    <a:pt x="0" y="83317"/>
                  </a:cubicBezTo>
                  <a:lnTo>
                    <a:pt x="0" y="514952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" name="Google Shape;23;p22"/>
            <p:cNvSpPr/>
            <p:nvPr/>
          </p:nvSpPr>
          <p:spPr>
            <a:xfrm>
              <a:off x="956530" y="3106286"/>
              <a:ext cx="173298" cy="1097391"/>
            </a:xfrm>
            <a:custGeom>
              <a:avLst/>
              <a:gdLst/>
              <a:ahLst/>
              <a:cxnLst/>
              <a:rect l="l" t="t" r="r" b="b"/>
              <a:pathLst>
                <a:path w="173298" h="1097391" extrusionOk="0">
                  <a:moveTo>
                    <a:pt x="0" y="1016963"/>
                  </a:moveTo>
                  <a:cubicBezTo>
                    <a:pt x="1611" y="1038792"/>
                    <a:pt x="11442" y="1059232"/>
                    <a:pt x="27550" y="1074174"/>
                  </a:cubicBezTo>
                  <a:cubicBezTo>
                    <a:pt x="43602" y="1089115"/>
                    <a:pt x="64709" y="1097391"/>
                    <a:pt x="86649" y="1097391"/>
                  </a:cubicBezTo>
                  <a:cubicBezTo>
                    <a:pt x="108589" y="1097391"/>
                    <a:pt x="129696" y="1089115"/>
                    <a:pt x="145749" y="1074174"/>
                  </a:cubicBezTo>
                  <a:cubicBezTo>
                    <a:pt x="161801" y="1059288"/>
                    <a:pt x="171632" y="1038847"/>
                    <a:pt x="173299" y="1016963"/>
                  </a:cubicBezTo>
                  <a:lnTo>
                    <a:pt x="173299" y="83317"/>
                  </a:lnTo>
                  <a:cubicBezTo>
                    <a:pt x="172410" y="60932"/>
                    <a:pt x="162912" y="39770"/>
                    <a:pt x="146748" y="24217"/>
                  </a:cubicBezTo>
                  <a:cubicBezTo>
                    <a:pt x="130585" y="8721"/>
                    <a:pt x="109089" y="0"/>
                    <a:pt x="86649" y="0"/>
                  </a:cubicBezTo>
                  <a:cubicBezTo>
                    <a:pt x="64265" y="0"/>
                    <a:pt x="42714" y="8665"/>
                    <a:pt x="26550" y="24217"/>
                  </a:cubicBezTo>
                  <a:cubicBezTo>
                    <a:pt x="10387" y="39770"/>
                    <a:pt x="889" y="60932"/>
                    <a:pt x="0" y="83317"/>
                  </a:cubicBezTo>
                  <a:lnTo>
                    <a:pt x="0" y="101696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" name="Google Shape;24;p22"/>
            <p:cNvSpPr/>
            <p:nvPr/>
          </p:nvSpPr>
          <p:spPr>
            <a:xfrm>
              <a:off x="1436045" y="3434442"/>
              <a:ext cx="173298" cy="595380"/>
            </a:xfrm>
            <a:custGeom>
              <a:avLst/>
              <a:gdLst/>
              <a:ahLst/>
              <a:cxnLst/>
              <a:rect l="l" t="t" r="r" b="b"/>
              <a:pathLst>
                <a:path w="173298" h="595380" extrusionOk="0">
                  <a:moveTo>
                    <a:pt x="0" y="514952"/>
                  </a:moveTo>
                  <a:cubicBezTo>
                    <a:pt x="1611" y="536837"/>
                    <a:pt x="11442" y="557222"/>
                    <a:pt x="27550" y="572163"/>
                  </a:cubicBezTo>
                  <a:cubicBezTo>
                    <a:pt x="43602" y="587049"/>
                    <a:pt x="64709" y="595381"/>
                    <a:pt x="86649" y="595381"/>
                  </a:cubicBezTo>
                  <a:cubicBezTo>
                    <a:pt x="108589" y="595381"/>
                    <a:pt x="129696" y="587105"/>
                    <a:pt x="145749" y="572163"/>
                  </a:cubicBezTo>
                  <a:cubicBezTo>
                    <a:pt x="161801" y="557222"/>
                    <a:pt x="171632" y="536837"/>
                    <a:pt x="173298" y="514952"/>
                  </a:cubicBezTo>
                  <a:lnTo>
                    <a:pt x="173298" y="83317"/>
                  </a:lnTo>
                  <a:cubicBezTo>
                    <a:pt x="172410" y="60932"/>
                    <a:pt x="162912" y="39770"/>
                    <a:pt x="146748" y="24217"/>
                  </a:cubicBezTo>
                  <a:cubicBezTo>
                    <a:pt x="130585" y="8720"/>
                    <a:pt x="109089" y="0"/>
                    <a:pt x="86649" y="0"/>
                  </a:cubicBezTo>
                  <a:cubicBezTo>
                    <a:pt x="64265" y="0"/>
                    <a:pt x="42714" y="8665"/>
                    <a:pt x="26550" y="24217"/>
                  </a:cubicBezTo>
                  <a:cubicBezTo>
                    <a:pt x="10387" y="39770"/>
                    <a:pt x="889" y="60932"/>
                    <a:pt x="0" y="83317"/>
                  </a:cubicBezTo>
                  <a:lnTo>
                    <a:pt x="0" y="514952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" name="Google Shape;25;p22"/>
            <p:cNvSpPr/>
            <p:nvPr/>
          </p:nvSpPr>
          <p:spPr>
            <a:xfrm>
              <a:off x="1913394" y="3673561"/>
              <a:ext cx="173298" cy="356262"/>
            </a:xfrm>
            <a:custGeom>
              <a:avLst/>
              <a:gdLst/>
              <a:ahLst/>
              <a:cxnLst/>
              <a:rect l="l" t="t" r="r" b="b"/>
              <a:pathLst>
                <a:path w="173298" h="356262" extrusionOk="0">
                  <a:moveTo>
                    <a:pt x="0" y="275834"/>
                  </a:moveTo>
                  <a:cubicBezTo>
                    <a:pt x="1611" y="297718"/>
                    <a:pt x="11498" y="318103"/>
                    <a:pt x="27550" y="333044"/>
                  </a:cubicBezTo>
                  <a:cubicBezTo>
                    <a:pt x="43602" y="347930"/>
                    <a:pt x="64709" y="356262"/>
                    <a:pt x="86649" y="356262"/>
                  </a:cubicBezTo>
                  <a:cubicBezTo>
                    <a:pt x="108589" y="356262"/>
                    <a:pt x="129696" y="347986"/>
                    <a:pt x="145749" y="333044"/>
                  </a:cubicBezTo>
                  <a:cubicBezTo>
                    <a:pt x="161801" y="318103"/>
                    <a:pt x="171632" y="297718"/>
                    <a:pt x="173298" y="275834"/>
                  </a:cubicBezTo>
                  <a:lnTo>
                    <a:pt x="173298" y="83317"/>
                  </a:lnTo>
                  <a:cubicBezTo>
                    <a:pt x="172410" y="60932"/>
                    <a:pt x="162912" y="39770"/>
                    <a:pt x="146748" y="24217"/>
                  </a:cubicBezTo>
                  <a:cubicBezTo>
                    <a:pt x="130585" y="8721"/>
                    <a:pt x="109089" y="0"/>
                    <a:pt x="86649" y="0"/>
                  </a:cubicBezTo>
                  <a:cubicBezTo>
                    <a:pt x="64265" y="0"/>
                    <a:pt x="42714" y="8665"/>
                    <a:pt x="26550" y="24217"/>
                  </a:cubicBezTo>
                  <a:cubicBezTo>
                    <a:pt x="10387" y="39770"/>
                    <a:pt x="889" y="60932"/>
                    <a:pt x="0" y="83317"/>
                  </a:cubicBezTo>
                  <a:lnTo>
                    <a:pt x="0" y="27583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" name="Google Shape;26;p22"/>
            <p:cNvSpPr/>
            <p:nvPr/>
          </p:nvSpPr>
          <p:spPr>
            <a:xfrm>
              <a:off x="2392464" y="3434442"/>
              <a:ext cx="173298" cy="595380"/>
            </a:xfrm>
            <a:custGeom>
              <a:avLst/>
              <a:gdLst/>
              <a:ahLst/>
              <a:cxnLst/>
              <a:rect l="l" t="t" r="r" b="b"/>
              <a:pathLst>
                <a:path w="173298" h="595380" extrusionOk="0">
                  <a:moveTo>
                    <a:pt x="0" y="514952"/>
                  </a:moveTo>
                  <a:cubicBezTo>
                    <a:pt x="1611" y="536837"/>
                    <a:pt x="11442" y="557222"/>
                    <a:pt x="27550" y="572163"/>
                  </a:cubicBezTo>
                  <a:cubicBezTo>
                    <a:pt x="43602" y="587049"/>
                    <a:pt x="64709" y="595381"/>
                    <a:pt x="86649" y="595381"/>
                  </a:cubicBezTo>
                  <a:cubicBezTo>
                    <a:pt x="108589" y="595381"/>
                    <a:pt x="129696" y="587105"/>
                    <a:pt x="145749" y="572163"/>
                  </a:cubicBezTo>
                  <a:cubicBezTo>
                    <a:pt x="161801" y="557222"/>
                    <a:pt x="171632" y="536837"/>
                    <a:pt x="173298" y="514952"/>
                  </a:cubicBezTo>
                  <a:lnTo>
                    <a:pt x="173298" y="83317"/>
                  </a:lnTo>
                  <a:cubicBezTo>
                    <a:pt x="172410" y="60932"/>
                    <a:pt x="162912" y="39770"/>
                    <a:pt x="146748" y="24217"/>
                  </a:cubicBezTo>
                  <a:cubicBezTo>
                    <a:pt x="130585" y="8720"/>
                    <a:pt x="109089" y="0"/>
                    <a:pt x="86649" y="0"/>
                  </a:cubicBezTo>
                  <a:cubicBezTo>
                    <a:pt x="64265" y="0"/>
                    <a:pt x="42714" y="8665"/>
                    <a:pt x="26550" y="24217"/>
                  </a:cubicBezTo>
                  <a:cubicBezTo>
                    <a:pt x="10387" y="39770"/>
                    <a:pt x="889" y="60932"/>
                    <a:pt x="0" y="83317"/>
                  </a:cubicBezTo>
                  <a:lnTo>
                    <a:pt x="0" y="514952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" name="Google Shape;27;p22"/>
            <p:cNvSpPr/>
            <p:nvPr/>
          </p:nvSpPr>
          <p:spPr>
            <a:xfrm>
              <a:off x="2869646" y="3106286"/>
              <a:ext cx="173298" cy="1097391"/>
            </a:xfrm>
            <a:custGeom>
              <a:avLst/>
              <a:gdLst/>
              <a:ahLst/>
              <a:cxnLst/>
              <a:rect l="l" t="t" r="r" b="b"/>
              <a:pathLst>
                <a:path w="173298" h="1097391" extrusionOk="0">
                  <a:moveTo>
                    <a:pt x="0" y="1016963"/>
                  </a:moveTo>
                  <a:cubicBezTo>
                    <a:pt x="1611" y="1038792"/>
                    <a:pt x="11442" y="1059232"/>
                    <a:pt x="27550" y="1074174"/>
                  </a:cubicBezTo>
                  <a:cubicBezTo>
                    <a:pt x="43602" y="1089115"/>
                    <a:pt x="64709" y="1097391"/>
                    <a:pt x="86649" y="1097391"/>
                  </a:cubicBezTo>
                  <a:cubicBezTo>
                    <a:pt x="108589" y="1097391"/>
                    <a:pt x="129696" y="1089115"/>
                    <a:pt x="145749" y="1074174"/>
                  </a:cubicBezTo>
                  <a:cubicBezTo>
                    <a:pt x="161801" y="1059288"/>
                    <a:pt x="171632" y="1038847"/>
                    <a:pt x="173299" y="1016963"/>
                  </a:cubicBezTo>
                  <a:lnTo>
                    <a:pt x="173299" y="83317"/>
                  </a:lnTo>
                  <a:cubicBezTo>
                    <a:pt x="172410" y="60932"/>
                    <a:pt x="162912" y="39770"/>
                    <a:pt x="146748" y="24217"/>
                  </a:cubicBezTo>
                  <a:cubicBezTo>
                    <a:pt x="130585" y="8721"/>
                    <a:pt x="109089" y="0"/>
                    <a:pt x="86649" y="0"/>
                  </a:cubicBezTo>
                  <a:cubicBezTo>
                    <a:pt x="64265" y="0"/>
                    <a:pt x="42714" y="8665"/>
                    <a:pt x="26550" y="24217"/>
                  </a:cubicBezTo>
                  <a:cubicBezTo>
                    <a:pt x="10387" y="39770"/>
                    <a:pt x="889" y="60932"/>
                    <a:pt x="0" y="83317"/>
                  </a:cubicBezTo>
                  <a:lnTo>
                    <a:pt x="0" y="101696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" name="Google Shape;28;p22"/>
            <p:cNvSpPr/>
            <p:nvPr/>
          </p:nvSpPr>
          <p:spPr>
            <a:xfrm>
              <a:off x="3348384" y="3434442"/>
              <a:ext cx="173298" cy="595380"/>
            </a:xfrm>
            <a:custGeom>
              <a:avLst/>
              <a:gdLst/>
              <a:ahLst/>
              <a:cxnLst/>
              <a:rect l="l" t="t" r="r" b="b"/>
              <a:pathLst>
                <a:path w="173298" h="595380" extrusionOk="0">
                  <a:moveTo>
                    <a:pt x="0" y="514952"/>
                  </a:moveTo>
                  <a:cubicBezTo>
                    <a:pt x="1611" y="536837"/>
                    <a:pt x="11442" y="557222"/>
                    <a:pt x="27550" y="572163"/>
                  </a:cubicBezTo>
                  <a:cubicBezTo>
                    <a:pt x="43602" y="587049"/>
                    <a:pt x="64709" y="595381"/>
                    <a:pt x="86649" y="595381"/>
                  </a:cubicBezTo>
                  <a:cubicBezTo>
                    <a:pt x="108589" y="595381"/>
                    <a:pt x="129696" y="587105"/>
                    <a:pt x="145749" y="572163"/>
                  </a:cubicBezTo>
                  <a:cubicBezTo>
                    <a:pt x="161801" y="557222"/>
                    <a:pt x="171632" y="536837"/>
                    <a:pt x="173299" y="514952"/>
                  </a:cubicBezTo>
                  <a:lnTo>
                    <a:pt x="173299" y="83317"/>
                  </a:lnTo>
                  <a:cubicBezTo>
                    <a:pt x="172410" y="60932"/>
                    <a:pt x="162912" y="39770"/>
                    <a:pt x="146748" y="24217"/>
                  </a:cubicBezTo>
                  <a:cubicBezTo>
                    <a:pt x="130585" y="8720"/>
                    <a:pt x="109089" y="0"/>
                    <a:pt x="86649" y="0"/>
                  </a:cubicBezTo>
                  <a:cubicBezTo>
                    <a:pt x="64265" y="0"/>
                    <a:pt x="42714" y="8665"/>
                    <a:pt x="26550" y="24217"/>
                  </a:cubicBezTo>
                  <a:cubicBezTo>
                    <a:pt x="10387" y="39770"/>
                    <a:pt x="889" y="60932"/>
                    <a:pt x="0" y="83317"/>
                  </a:cubicBezTo>
                  <a:lnTo>
                    <a:pt x="0" y="514952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" name="Google Shape;29;p22"/>
            <p:cNvSpPr/>
            <p:nvPr/>
          </p:nvSpPr>
          <p:spPr>
            <a:xfrm>
              <a:off x="3825955" y="3673561"/>
              <a:ext cx="173298" cy="356262"/>
            </a:xfrm>
            <a:custGeom>
              <a:avLst/>
              <a:gdLst/>
              <a:ahLst/>
              <a:cxnLst/>
              <a:rect l="l" t="t" r="r" b="b"/>
              <a:pathLst>
                <a:path w="173298" h="356262" extrusionOk="0">
                  <a:moveTo>
                    <a:pt x="0" y="275834"/>
                  </a:moveTo>
                  <a:cubicBezTo>
                    <a:pt x="1611" y="297718"/>
                    <a:pt x="11442" y="318103"/>
                    <a:pt x="27550" y="333044"/>
                  </a:cubicBezTo>
                  <a:cubicBezTo>
                    <a:pt x="43602" y="347930"/>
                    <a:pt x="64709" y="356262"/>
                    <a:pt x="86649" y="356262"/>
                  </a:cubicBezTo>
                  <a:cubicBezTo>
                    <a:pt x="108589" y="356262"/>
                    <a:pt x="129696" y="347986"/>
                    <a:pt x="145749" y="333044"/>
                  </a:cubicBezTo>
                  <a:cubicBezTo>
                    <a:pt x="161801" y="318103"/>
                    <a:pt x="171632" y="297718"/>
                    <a:pt x="173299" y="275834"/>
                  </a:cubicBezTo>
                  <a:lnTo>
                    <a:pt x="173299" y="83317"/>
                  </a:lnTo>
                  <a:cubicBezTo>
                    <a:pt x="172410" y="60932"/>
                    <a:pt x="162912" y="39770"/>
                    <a:pt x="146748" y="24217"/>
                  </a:cubicBezTo>
                  <a:cubicBezTo>
                    <a:pt x="130585" y="8721"/>
                    <a:pt x="109089" y="0"/>
                    <a:pt x="86649" y="0"/>
                  </a:cubicBezTo>
                  <a:cubicBezTo>
                    <a:pt x="64265" y="0"/>
                    <a:pt x="42714" y="8665"/>
                    <a:pt x="26550" y="24217"/>
                  </a:cubicBezTo>
                  <a:cubicBezTo>
                    <a:pt x="10387" y="39770"/>
                    <a:pt x="889" y="60932"/>
                    <a:pt x="0" y="83317"/>
                  </a:cubicBezTo>
                  <a:lnTo>
                    <a:pt x="0" y="27583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" name="Google Shape;30;p22"/>
            <p:cNvSpPr/>
            <p:nvPr/>
          </p:nvSpPr>
          <p:spPr>
            <a:xfrm>
              <a:off x="2189207" y="4495293"/>
              <a:ext cx="530747" cy="720392"/>
            </a:xfrm>
            <a:custGeom>
              <a:avLst/>
              <a:gdLst/>
              <a:ahLst/>
              <a:cxnLst/>
              <a:rect l="l" t="t" r="r" b="b"/>
              <a:pathLst>
                <a:path w="530747" h="720392" extrusionOk="0">
                  <a:moveTo>
                    <a:pt x="530748" y="694909"/>
                  </a:moveTo>
                  <a:lnTo>
                    <a:pt x="530748" y="509668"/>
                  </a:lnTo>
                  <a:lnTo>
                    <a:pt x="527137" y="511279"/>
                  </a:lnTo>
                  <a:cubicBezTo>
                    <a:pt x="485368" y="531497"/>
                    <a:pt x="439988" y="543050"/>
                    <a:pt x="393608" y="545161"/>
                  </a:cubicBezTo>
                  <a:cubicBezTo>
                    <a:pt x="345451" y="548938"/>
                    <a:pt x="297628" y="534830"/>
                    <a:pt x="259246" y="505558"/>
                  </a:cubicBezTo>
                  <a:cubicBezTo>
                    <a:pt x="231808" y="484395"/>
                    <a:pt x="211423" y="455401"/>
                    <a:pt x="200703" y="422464"/>
                  </a:cubicBezTo>
                  <a:cubicBezTo>
                    <a:pt x="188927" y="386526"/>
                    <a:pt x="187539" y="348034"/>
                    <a:pt x="196759" y="311375"/>
                  </a:cubicBezTo>
                  <a:cubicBezTo>
                    <a:pt x="205313" y="273882"/>
                    <a:pt x="226309" y="240389"/>
                    <a:pt x="256358" y="216338"/>
                  </a:cubicBezTo>
                  <a:cubicBezTo>
                    <a:pt x="282964" y="194065"/>
                    <a:pt x="315513" y="180012"/>
                    <a:pt x="349951" y="175957"/>
                  </a:cubicBezTo>
                  <a:cubicBezTo>
                    <a:pt x="410883" y="169236"/>
                    <a:pt x="472426" y="180790"/>
                    <a:pt x="526748" y="209173"/>
                  </a:cubicBezTo>
                  <a:lnTo>
                    <a:pt x="530692" y="211228"/>
                  </a:lnTo>
                  <a:lnTo>
                    <a:pt x="530692" y="24932"/>
                  </a:lnTo>
                  <a:lnTo>
                    <a:pt x="522249" y="22655"/>
                  </a:lnTo>
                  <a:cubicBezTo>
                    <a:pt x="467871" y="5214"/>
                    <a:pt x="410772" y="-2285"/>
                    <a:pt x="353672" y="604"/>
                  </a:cubicBezTo>
                  <a:cubicBezTo>
                    <a:pt x="301683" y="1937"/>
                    <a:pt x="250526" y="13656"/>
                    <a:pt x="203147" y="35041"/>
                  </a:cubicBezTo>
                  <a:cubicBezTo>
                    <a:pt x="155323" y="56981"/>
                    <a:pt x="113165" y="89530"/>
                    <a:pt x="79894" y="130300"/>
                  </a:cubicBezTo>
                  <a:cubicBezTo>
                    <a:pt x="-24086" y="261829"/>
                    <a:pt x="-26807" y="446792"/>
                    <a:pt x="73117" y="581376"/>
                  </a:cubicBezTo>
                  <a:cubicBezTo>
                    <a:pt x="122330" y="644308"/>
                    <a:pt x="191371" y="688743"/>
                    <a:pt x="269078" y="707406"/>
                  </a:cubicBezTo>
                  <a:cubicBezTo>
                    <a:pt x="350950" y="727291"/>
                    <a:pt x="436766" y="724292"/>
                    <a:pt x="517028" y="698742"/>
                  </a:cubicBezTo>
                  <a:lnTo>
                    <a:pt x="530748" y="69490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" name="Google Shape;31;p22"/>
            <p:cNvSpPr/>
            <p:nvPr/>
          </p:nvSpPr>
          <p:spPr>
            <a:xfrm>
              <a:off x="2904528" y="4495057"/>
              <a:ext cx="735064" cy="720164"/>
            </a:xfrm>
            <a:custGeom>
              <a:avLst/>
              <a:gdLst/>
              <a:ahLst/>
              <a:cxnLst/>
              <a:rect l="l" t="t" r="r" b="b"/>
              <a:pathLst>
                <a:path w="735064" h="720164" extrusionOk="0">
                  <a:moveTo>
                    <a:pt x="0" y="360323"/>
                  </a:moveTo>
                  <a:cubicBezTo>
                    <a:pt x="1722" y="470134"/>
                    <a:pt x="52712" y="573391"/>
                    <a:pt x="138861" y="641433"/>
                  </a:cubicBezTo>
                  <a:cubicBezTo>
                    <a:pt x="225011" y="709531"/>
                    <a:pt x="337266" y="735248"/>
                    <a:pt x="444467" y="711531"/>
                  </a:cubicBezTo>
                  <a:cubicBezTo>
                    <a:pt x="590049" y="684092"/>
                    <a:pt x="703526" y="569503"/>
                    <a:pt x="729521" y="423644"/>
                  </a:cubicBezTo>
                  <a:cubicBezTo>
                    <a:pt x="755515" y="277784"/>
                    <a:pt x="688529" y="131036"/>
                    <a:pt x="561332" y="55051"/>
                  </a:cubicBezTo>
                  <a:cubicBezTo>
                    <a:pt x="449021" y="-14435"/>
                    <a:pt x="308049" y="-18435"/>
                    <a:pt x="192017" y="44719"/>
                  </a:cubicBezTo>
                  <a:cubicBezTo>
                    <a:pt x="76040" y="107818"/>
                    <a:pt x="2722" y="228294"/>
                    <a:pt x="0" y="360323"/>
                  </a:cubicBezTo>
                  <a:moveTo>
                    <a:pt x="254283" y="217852"/>
                  </a:moveTo>
                  <a:cubicBezTo>
                    <a:pt x="292164" y="187636"/>
                    <a:pt x="340487" y="173694"/>
                    <a:pt x="388589" y="179081"/>
                  </a:cubicBezTo>
                  <a:cubicBezTo>
                    <a:pt x="436746" y="184469"/>
                    <a:pt x="480792" y="208798"/>
                    <a:pt x="511009" y="246624"/>
                  </a:cubicBezTo>
                  <a:cubicBezTo>
                    <a:pt x="541225" y="284505"/>
                    <a:pt x="555167" y="332773"/>
                    <a:pt x="549779" y="380930"/>
                  </a:cubicBezTo>
                  <a:cubicBezTo>
                    <a:pt x="544391" y="429087"/>
                    <a:pt x="520062" y="473134"/>
                    <a:pt x="482237" y="503350"/>
                  </a:cubicBezTo>
                  <a:cubicBezTo>
                    <a:pt x="444355" y="533566"/>
                    <a:pt x="396087" y="547508"/>
                    <a:pt x="347930" y="542120"/>
                  </a:cubicBezTo>
                  <a:cubicBezTo>
                    <a:pt x="299773" y="536732"/>
                    <a:pt x="255727" y="512404"/>
                    <a:pt x="225511" y="474578"/>
                  </a:cubicBezTo>
                  <a:cubicBezTo>
                    <a:pt x="195294" y="436697"/>
                    <a:pt x="181353" y="388428"/>
                    <a:pt x="186740" y="340271"/>
                  </a:cubicBezTo>
                  <a:cubicBezTo>
                    <a:pt x="192128" y="292115"/>
                    <a:pt x="216457" y="248068"/>
                    <a:pt x="254283" y="21785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32" name="Google Shape;32;p22"/>
          <p:cNvGrpSpPr/>
          <p:nvPr/>
        </p:nvGrpSpPr>
        <p:grpSpPr>
          <a:xfrm>
            <a:off x="2450744" y="6288528"/>
            <a:ext cx="1610071" cy="283464"/>
            <a:chOff x="4191027" y="1640469"/>
            <a:chExt cx="7998418" cy="1403885"/>
          </a:xfrm>
        </p:grpSpPr>
        <p:sp>
          <p:nvSpPr>
            <p:cNvPr id="33" name="Google Shape;33;p22"/>
            <p:cNvSpPr/>
            <p:nvPr/>
          </p:nvSpPr>
          <p:spPr>
            <a:xfrm>
              <a:off x="4191027" y="1640469"/>
              <a:ext cx="1559096" cy="1403885"/>
            </a:xfrm>
            <a:custGeom>
              <a:avLst/>
              <a:gdLst/>
              <a:ahLst/>
              <a:cxnLst/>
              <a:rect l="l" t="t" r="r" b="b"/>
              <a:pathLst>
                <a:path w="1559096" h="1403885" extrusionOk="0">
                  <a:moveTo>
                    <a:pt x="834298" y="1403885"/>
                  </a:moveTo>
                  <a:lnTo>
                    <a:pt x="489645" y="1403885"/>
                  </a:lnTo>
                  <a:cubicBezTo>
                    <a:pt x="418493" y="1403885"/>
                    <a:pt x="352172" y="1365615"/>
                    <a:pt x="316624" y="1304072"/>
                  </a:cubicBezTo>
                  <a:lnTo>
                    <a:pt x="26627" y="801839"/>
                  </a:lnTo>
                  <a:cubicBezTo>
                    <a:pt x="-8866" y="740185"/>
                    <a:pt x="-8866" y="663700"/>
                    <a:pt x="26571" y="602102"/>
                  </a:cubicBezTo>
                  <a:lnTo>
                    <a:pt x="316569" y="99869"/>
                  </a:lnTo>
                  <a:cubicBezTo>
                    <a:pt x="352172" y="38270"/>
                    <a:pt x="418493" y="0"/>
                    <a:pt x="489645" y="0"/>
                  </a:cubicBezTo>
                  <a:lnTo>
                    <a:pt x="1069473" y="0"/>
                  </a:lnTo>
                  <a:cubicBezTo>
                    <a:pt x="1140626" y="0"/>
                    <a:pt x="1206890" y="38270"/>
                    <a:pt x="1242494" y="99924"/>
                  </a:cubicBezTo>
                  <a:lnTo>
                    <a:pt x="1532436" y="602102"/>
                  </a:lnTo>
                  <a:cubicBezTo>
                    <a:pt x="1567984" y="663645"/>
                    <a:pt x="1567984" y="740241"/>
                    <a:pt x="1532436" y="801839"/>
                  </a:cubicBezTo>
                  <a:lnTo>
                    <a:pt x="1457451" y="921371"/>
                  </a:lnTo>
                  <a:cubicBezTo>
                    <a:pt x="1422514" y="981859"/>
                    <a:pt x="1356193" y="1020073"/>
                    <a:pt x="1285041" y="1020073"/>
                  </a:cubicBezTo>
                  <a:lnTo>
                    <a:pt x="939888" y="1020073"/>
                  </a:lnTo>
                  <a:lnTo>
                    <a:pt x="1128572" y="701637"/>
                  </a:lnTo>
                  <a:lnTo>
                    <a:pt x="954052" y="399476"/>
                  </a:lnTo>
                  <a:lnTo>
                    <a:pt x="604900" y="399476"/>
                  </a:lnTo>
                  <a:lnTo>
                    <a:pt x="430268" y="701859"/>
                  </a:lnTo>
                  <a:lnTo>
                    <a:pt x="834298" y="1403885"/>
                  </a:lnTo>
                  <a:lnTo>
                    <a:pt x="834298" y="140388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4" name="Google Shape;34;p22"/>
            <p:cNvGrpSpPr/>
            <p:nvPr/>
          </p:nvGrpSpPr>
          <p:grpSpPr>
            <a:xfrm>
              <a:off x="6103609" y="2025391"/>
              <a:ext cx="6085836" cy="651148"/>
              <a:chOff x="6103609" y="2025391"/>
              <a:chExt cx="6085836" cy="651148"/>
            </a:xfrm>
          </p:grpSpPr>
          <p:grpSp>
            <p:nvGrpSpPr>
              <p:cNvPr id="35" name="Google Shape;35;p22"/>
              <p:cNvGrpSpPr/>
              <p:nvPr/>
            </p:nvGrpSpPr>
            <p:grpSpPr>
              <a:xfrm>
                <a:off x="6103609" y="2032668"/>
                <a:ext cx="5876100" cy="643871"/>
                <a:chOff x="6103609" y="2032668"/>
                <a:chExt cx="5876100" cy="643871"/>
              </a:xfrm>
            </p:grpSpPr>
            <p:sp>
              <p:nvSpPr>
                <p:cNvPr id="36" name="Google Shape;36;p22"/>
                <p:cNvSpPr/>
                <p:nvPr/>
              </p:nvSpPr>
              <p:spPr>
                <a:xfrm>
                  <a:off x="6103609" y="2043888"/>
                  <a:ext cx="463517" cy="6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517" h="621431" extrusionOk="0">
                      <a:moveTo>
                        <a:pt x="160746" y="621431"/>
                      </a:moveTo>
                      <a:lnTo>
                        <a:pt x="0" y="621431"/>
                      </a:lnTo>
                      <a:lnTo>
                        <a:pt x="0" y="0"/>
                      </a:lnTo>
                      <a:lnTo>
                        <a:pt x="228010" y="0"/>
                      </a:lnTo>
                      <a:cubicBezTo>
                        <a:pt x="374702" y="0"/>
                        <a:pt x="463518" y="68209"/>
                        <a:pt x="463518" y="197183"/>
                      </a:cubicBezTo>
                      <a:cubicBezTo>
                        <a:pt x="463518" y="342043"/>
                        <a:pt x="357929" y="414917"/>
                        <a:pt x="208403" y="414917"/>
                      </a:cubicBezTo>
                      <a:lnTo>
                        <a:pt x="160746" y="414917"/>
                      </a:lnTo>
                      <a:lnTo>
                        <a:pt x="160746" y="621431"/>
                      </a:lnTo>
                      <a:close/>
                      <a:moveTo>
                        <a:pt x="197183" y="290608"/>
                      </a:moveTo>
                      <a:cubicBezTo>
                        <a:pt x="258837" y="290608"/>
                        <a:pt x="298107" y="271946"/>
                        <a:pt x="298107" y="207458"/>
                      </a:cubicBezTo>
                      <a:cubicBezTo>
                        <a:pt x="298107" y="143916"/>
                        <a:pt x="264447" y="126141"/>
                        <a:pt x="205570" y="126141"/>
                      </a:cubicBezTo>
                      <a:lnTo>
                        <a:pt x="160746" y="126141"/>
                      </a:lnTo>
                      <a:lnTo>
                        <a:pt x="160746" y="290608"/>
                      </a:lnTo>
                      <a:lnTo>
                        <a:pt x="197183" y="29060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37" name="Google Shape;37;p22"/>
                <p:cNvSpPr/>
                <p:nvPr/>
              </p:nvSpPr>
              <p:spPr>
                <a:xfrm>
                  <a:off x="6661275" y="2043888"/>
                  <a:ext cx="492511" cy="632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511" h="632651" extrusionOk="0">
                      <a:moveTo>
                        <a:pt x="160801" y="0"/>
                      </a:moveTo>
                      <a:lnTo>
                        <a:pt x="160801" y="406474"/>
                      </a:lnTo>
                      <a:cubicBezTo>
                        <a:pt x="160801" y="477515"/>
                        <a:pt x="197238" y="498956"/>
                        <a:pt x="248617" y="498956"/>
                      </a:cubicBezTo>
                      <a:cubicBezTo>
                        <a:pt x="297218" y="498956"/>
                        <a:pt x="331767" y="470017"/>
                        <a:pt x="331767" y="411140"/>
                      </a:cubicBezTo>
                      <a:lnTo>
                        <a:pt x="331767" y="0"/>
                      </a:lnTo>
                      <a:lnTo>
                        <a:pt x="492512" y="0"/>
                      </a:lnTo>
                      <a:lnTo>
                        <a:pt x="492512" y="429858"/>
                      </a:lnTo>
                      <a:cubicBezTo>
                        <a:pt x="492512" y="556055"/>
                        <a:pt x="391588" y="632651"/>
                        <a:pt x="244840" y="632651"/>
                      </a:cubicBezTo>
                      <a:cubicBezTo>
                        <a:pt x="83150" y="632651"/>
                        <a:pt x="0" y="567275"/>
                        <a:pt x="0" y="415861"/>
                      </a:cubicBezTo>
                      <a:lnTo>
                        <a:pt x="0" y="0"/>
                      </a:lnTo>
                      <a:lnTo>
                        <a:pt x="1608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38" name="Google Shape;38;p22"/>
                <p:cNvSpPr/>
                <p:nvPr/>
              </p:nvSpPr>
              <p:spPr>
                <a:xfrm>
                  <a:off x="7840705" y="2043888"/>
                  <a:ext cx="413083" cy="6214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083" h="621486" extrusionOk="0">
                      <a:moveTo>
                        <a:pt x="0" y="0"/>
                      </a:moveTo>
                      <a:lnTo>
                        <a:pt x="406530" y="0"/>
                      </a:lnTo>
                      <a:lnTo>
                        <a:pt x="406530" y="140194"/>
                      </a:lnTo>
                      <a:lnTo>
                        <a:pt x="160746" y="140194"/>
                      </a:lnTo>
                      <a:lnTo>
                        <a:pt x="160746" y="234564"/>
                      </a:lnTo>
                      <a:lnTo>
                        <a:pt x="371925" y="234564"/>
                      </a:lnTo>
                      <a:lnTo>
                        <a:pt x="371925" y="374758"/>
                      </a:lnTo>
                      <a:lnTo>
                        <a:pt x="160746" y="374758"/>
                      </a:lnTo>
                      <a:lnTo>
                        <a:pt x="160746" y="481292"/>
                      </a:lnTo>
                      <a:lnTo>
                        <a:pt x="413084" y="481292"/>
                      </a:lnTo>
                      <a:lnTo>
                        <a:pt x="413084" y="621487"/>
                      </a:lnTo>
                      <a:lnTo>
                        <a:pt x="0" y="62148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39" name="Google Shape;39;p22"/>
                <p:cNvSpPr/>
                <p:nvPr/>
              </p:nvSpPr>
              <p:spPr>
                <a:xfrm>
                  <a:off x="8378153" y="2032668"/>
                  <a:ext cx="412139" cy="643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139" h="643815" extrusionOk="0">
                      <a:moveTo>
                        <a:pt x="30827" y="526117"/>
                      </a:moveTo>
                      <a:cubicBezTo>
                        <a:pt x="59821" y="545724"/>
                        <a:pt x="126141" y="579384"/>
                        <a:pt x="200016" y="579384"/>
                      </a:cubicBezTo>
                      <a:cubicBezTo>
                        <a:pt x="262614" y="579384"/>
                        <a:pt x="330823" y="559721"/>
                        <a:pt x="330823" y="464407"/>
                      </a:cubicBezTo>
                      <a:cubicBezTo>
                        <a:pt x="330823" y="389644"/>
                        <a:pt x="265391" y="365427"/>
                        <a:pt x="190684" y="344820"/>
                      </a:cubicBezTo>
                      <a:cubicBezTo>
                        <a:pt x="100924" y="320547"/>
                        <a:pt x="13108" y="286887"/>
                        <a:pt x="13108" y="171966"/>
                      </a:cubicBezTo>
                      <a:cubicBezTo>
                        <a:pt x="13108" y="68209"/>
                        <a:pt x="93481" y="0"/>
                        <a:pt x="210291" y="0"/>
                      </a:cubicBezTo>
                      <a:cubicBezTo>
                        <a:pt x="294385" y="0"/>
                        <a:pt x="368204" y="39270"/>
                        <a:pt x="412139" y="83150"/>
                      </a:cubicBezTo>
                      <a:lnTo>
                        <a:pt x="370981" y="132696"/>
                      </a:lnTo>
                      <a:cubicBezTo>
                        <a:pt x="322436" y="90704"/>
                        <a:pt x="268169" y="63543"/>
                        <a:pt x="209292" y="63543"/>
                      </a:cubicBezTo>
                      <a:cubicBezTo>
                        <a:pt x="156969" y="63543"/>
                        <a:pt x="89704" y="85983"/>
                        <a:pt x="89704" y="164467"/>
                      </a:cubicBezTo>
                      <a:cubicBezTo>
                        <a:pt x="89704" y="238286"/>
                        <a:pt x="153247" y="259781"/>
                        <a:pt x="233620" y="284110"/>
                      </a:cubicBezTo>
                      <a:cubicBezTo>
                        <a:pt x="319603" y="311160"/>
                        <a:pt x="407418" y="343931"/>
                        <a:pt x="407418" y="461630"/>
                      </a:cubicBezTo>
                      <a:cubicBezTo>
                        <a:pt x="407418" y="578440"/>
                        <a:pt x="328934" y="643815"/>
                        <a:pt x="198127" y="643815"/>
                      </a:cubicBezTo>
                      <a:cubicBezTo>
                        <a:pt x="108367" y="643815"/>
                        <a:pt x="25273" y="607378"/>
                        <a:pt x="0" y="586827"/>
                      </a:cubicBezTo>
                      <a:lnTo>
                        <a:pt x="30827" y="52611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40" name="Google Shape;40;p22"/>
                <p:cNvSpPr/>
                <p:nvPr/>
              </p:nvSpPr>
              <p:spPr>
                <a:xfrm>
                  <a:off x="8861334" y="2043888"/>
                  <a:ext cx="447632" cy="6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632" h="621431" extrusionOk="0">
                      <a:moveTo>
                        <a:pt x="447632" y="0"/>
                      </a:moveTo>
                      <a:lnTo>
                        <a:pt x="447632" y="63543"/>
                      </a:lnTo>
                      <a:lnTo>
                        <a:pt x="258892" y="63543"/>
                      </a:lnTo>
                      <a:lnTo>
                        <a:pt x="258892" y="621431"/>
                      </a:lnTo>
                      <a:lnTo>
                        <a:pt x="185074" y="621431"/>
                      </a:lnTo>
                      <a:lnTo>
                        <a:pt x="185074" y="63543"/>
                      </a:lnTo>
                      <a:lnTo>
                        <a:pt x="0" y="63543"/>
                      </a:lnTo>
                      <a:lnTo>
                        <a:pt x="0" y="0"/>
                      </a:lnTo>
                      <a:lnTo>
                        <a:pt x="4476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41" name="Google Shape;41;p22"/>
                <p:cNvSpPr/>
                <p:nvPr/>
              </p:nvSpPr>
              <p:spPr>
                <a:xfrm>
                  <a:off x="9350403" y="2032668"/>
                  <a:ext cx="516784" cy="64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784" h="643870" extrusionOk="0">
                      <a:moveTo>
                        <a:pt x="256060" y="643871"/>
                      </a:moveTo>
                      <a:cubicBezTo>
                        <a:pt x="96258" y="643871"/>
                        <a:pt x="0" y="536448"/>
                        <a:pt x="0" y="323324"/>
                      </a:cubicBezTo>
                      <a:cubicBezTo>
                        <a:pt x="0" y="83150"/>
                        <a:pt x="138306" y="0"/>
                        <a:pt x="265391" y="0"/>
                      </a:cubicBezTo>
                      <a:cubicBezTo>
                        <a:pt x="399975" y="0"/>
                        <a:pt x="516785" y="85039"/>
                        <a:pt x="516785" y="323324"/>
                      </a:cubicBezTo>
                      <a:cubicBezTo>
                        <a:pt x="516840" y="537337"/>
                        <a:pt x="415917" y="643871"/>
                        <a:pt x="256060" y="643871"/>
                      </a:cubicBezTo>
                      <a:close/>
                      <a:moveTo>
                        <a:pt x="263558" y="581272"/>
                      </a:moveTo>
                      <a:cubicBezTo>
                        <a:pt x="399087" y="581272"/>
                        <a:pt x="441133" y="453243"/>
                        <a:pt x="441133" y="326157"/>
                      </a:cubicBezTo>
                      <a:cubicBezTo>
                        <a:pt x="441133" y="215901"/>
                        <a:pt x="404697" y="63543"/>
                        <a:pt x="262614" y="63543"/>
                      </a:cubicBezTo>
                      <a:cubicBezTo>
                        <a:pt x="126197" y="63543"/>
                        <a:pt x="75707" y="193406"/>
                        <a:pt x="75707" y="320547"/>
                      </a:cubicBezTo>
                      <a:cubicBezTo>
                        <a:pt x="75707" y="443856"/>
                        <a:pt x="109367" y="581272"/>
                        <a:pt x="263558" y="5812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42" name="Google Shape;42;p22"/>
                <p:cNvSpPr/>
                <p:nvPr/>
              </p:nvSpPr>
              <p:spPr>
                <a:xfrm>
                  <a:off x="10470123" y="2043888"/>
                  <a:ext cx="529838" cy="6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838" h="621431" extrusionOk="0">
                      <a:moveTo>
                        <a:pt x="0" y="621431"/>
                      </a:moveTo>
                      <a:lnTo>
                        <a:pt x="218678" y="0"/>
                      </a:lnTo>
                      <a:lnTo>
                        <a:pt x="306494" y="0"/>
                      </a:lnTo>
                      <a:lnTo>
                        <a:pt x="529838" y="621431"/>
                      </a:lnTo>
                      <a:lnTo>
                        <a:pt x="452243" y="621431"/>
                      </a:lnTo>
                      <a:lnTo>
                        <a:pt x="384034" y="429858"/>
                      </a:lnTo>
                      <a:lnTo>
                        <a:pt x="139195" y="429858"/>
                      </a:lnTo>
                      <a:lnTo>
                        <a:pt x="72874" y="621431"/>
                      </a:lnTo>
                      <a:lnTo>
                        <a:pt x="0" y="621431"/>
                      </a:lnTo>
                      <a:close/>
                      <a:moveTo>
                        <a:pt x="157024" y="370037"/>
                      </a:moveTo>
                      <a:lnTo>
                        <a:pt x="366315" y="370037"/>
                      </a:lnTo>
                      <a:cubicBezTo>
                        <a:pt x="260725" y="66376"/>
                        <a:pt x="260725" y="66376"/>
                        <a:pt x="260725" y="66376"/>
                      </a:cubicBezTo>
                      <a:lnTo>
                        <a:pt x="157024" y="37003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43" name="Google Shape;43;p22"/>
                <p:cNvSpPr/>
                <p:nvPr/>
              </p:nvSpPr>
              <p:spPr>
                <a:xfrm>
                  <a:off x="11028177" y="2032668"/>
                  <a:ext cx="472850" cy="64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850" h="643870" extrusionOk="0">
                      <a:moveTo>
                        <a:pt x="470961" y="586882"/>
                      </a:moveTo>
                      <a:cubicBezTo>
                        <a:pt x="419583" y="621487"/>
                        <a:pt x="345708" y="643871"/>
                        <a:pt x="264447" y="643871"/>
                      </a:cubicBezTo>
                      <a:cubicBezTo>
                        <a:pt x="100924" y="643871"/>
                        <a:pt x="0" y="540170"/>
                        <a:pt x="0" y="323324"/>
                      </a:cubicBezTo>
                      <a:cubicBezTo>
                        <a:pt x="0" y="81373"/>
                        <a:pt x="140194" y="0"/>
                        <a:pt x="264447" y="0"/>
                      </a:cubicBezTo>
                      <a:cubicBezTo>
                        <a:pt x="327990" y="0"/>
                        <a:pt x="409307" y="19663"/>
                        <a:pt x="472850" y="100924"/>
                      </a:cubicBezTo>
                      <a:lnTo>
                        <a:pt x="419583" y="143027"/>
                      </a:lnTo>
                      <a:cubicBezTo>
                        <a:pt x="378480" y="94426"/>
                        <a:pt x="329878" y="63543"/>
                        <a:pt x="263559" y="63543"/>
                      </a:cubicBezTo>
                      <a:cubicBezTo>
                        <a:pt x="145804" y="63543"/>
                        <a:pt x="75707" y="159801"/>
                        <a:pt x="75707" y="316770"/>
                      </a:cubicBezTo>
                      <a:cubicBezTo>
                        <a:pt x="75707" y="485014"/>
                        <a:pt x="135529" y="583161"/>
                        <a:pt x="271057" y="583161"/>
                      </a:cubicBezTo>
                      <a:cubicBezTo>
                        <a:pt x="319658" y="583161"/>
                        <a:pt x="374758" y="566331"/>
                        <a:pt x="397198" y="550445"/>
                      </a:cubicBezTo>
                      <a:lnTo>
                        <a:pt x="397198" y="365482"/>
                      </a:lnTo>
                      <a:lnTo>
                        <a:pt x="256060" y="365482"/>
                      </a:lnTo>
                      <a:lnTo>
                        <a:pt x="256060" y="301884"/>
                      </a:lnTo>
                      <a:lnTo>
                        <a:pt x="471017" y="301884"/>
                      </a:lnTo>
                      <a:lnTo>
                        <a:pt x="471017" y="58688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44" name="Google Shape;44;p22"/>
                <p:cNvSpPr/>
                <p:nvPr/>
              </p:nvSpPr>
              <p:spPr>
                <a:xfrm>
                  <a:off x="11625558" y="2043888"/>
                  <a:ext cx="354151" cy="6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151" h="621431" extrusionOk="0">
                      <a:moveTo>
                        <a:pt x="0" y="0"/>
                      </a:moveTo>
                      <a:lnTo>
                        <a:pt x="347597" y="0"/>
                      </a:lnTo>
                      <a:lnTo>
                        <a:pt x="347597" y="63543"/>
                      </a:lnTo>
                      <a:lnTo>
                        <a:pt x="73819" y="63543"/>
                      </a:lnTo>
                      <a:lnTo>
                        <a:pt x="73819" y="272890"/>
                      </a:lnTo>
                      <a:lnTo>
                        <a:pt x="309271" y="272890"/>
                      </a:lnTo>
                      <a:lnTo>
                        <a:pt x="309271" y="336377"/>
                      </a:lnTo>
                      <a:lnTo>
                        <a:pt x="73819" y="336377"/>
                      </a:lnTo>
                      <a:lnTo>
                        <a:pt x="73819" y="557888"/>
                      </a:lnTo>
                      <a:lnTo>
                        <a:pt x="354151" y="557888"/>
                      </a:lnTo>
                      <a:lnTo>
                        <a:pt x="354151" y="621431"/>
                      </a:lnTo>
                      <a:lnTo>
                        <a:pt x="0" y="6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45" name="Google Shape;45;p22"/>
                <p:cNvSpPr/>
                <p:nvPr/>
              </p:nvSpPr>
              <p:spPr>
                <a:xfrm>
                  <a:off x="9979943" y="2043888"/>
                  <a:ext cx="431080" cy="6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1080" h="621431" extrusionOk="0">
                      <a:moveTo>
                        <a:pt x="342653" y="426470"/>
                      </a:moveTo>
                      <a:cubicBezTo>
                        <a:pt x="328545" y="395254"/>
                        <a:pt x="319492" y="379424"/>
                        <a:pt x="299995" y="369648"/>
                      </a:cubicBezTo>
                      <a:cubicBezTo>
                        <a:pt x="368537" y="339099"/>
                        <a:pt x="411196" y="278000"/>
                        <a:pt x="411196" y="185019"/>
                      </a:cubicBezTo>
                      <a:cubicBezTo>
                        <a:pt x="411196" y="63543"/>
                        <a:pt x="332656" y="0"/>
                        <a:pt x="201848" y="0"/>
                      </a:cubicBezTo>
                      <a:lnTo>
                        <a:pt x="0" y="0"/>
                      </a:lnTo>
                      <a:lnTo>
                        <a:pt x="0" y="621431"/>
                      </a:lnTo>
                      <a:lnTo>
                        <a:pt x="73819" y="621431"/>
                      </a:lnTo>
                      <a:lnTo>
                        <a:pt x="73819" y="392477"/>
                      </a:lnTo>
                      <a:lnTo>
                        <a:pt x="180353" y="392477"/>
                      </a:lnTo>
                      <a:cubicBezTo>
                        <a:pt x="187962" y="392477"/>
                        <a:pt x="195350" y="392255"/>
                        <a:pt x="202682" y="391755"/>
                      </a:cubicBezTo>
                      <a:lnTo>
                        <a:pt x="201627" y="392144"/>
                      </a:lnTo>
                      <a:cubicBezTo>
                        <a:pt x="239896" y="392144"/>
                        <a:pt x="257671" y="417139"/>
                        <a:pt x="273501" y="450743"/>
                      </a:cubicBezTo>
                      <a:lnTo>
                        <a:pt x="352596" y="621209"/>
                      </a:lnTo>
                      <a:lnTo>
                        <a:pt x="431080" y="621209"/>
                      </a:lnTo>
                      <a:lnTo>
                        <a:pt x="342653" y="426470"/>
                      </a:lnTo>
                      <a:close/>
                      <a:moveTo>
                        <a:pt x="167244" y="332656"/>
                      </a:moveTo>
                      <a:lnTo>
                        <a:pt x="73819" y="332656"/>
                      </a:lnTo>
                      <a:lnTo>
                        <a:pt x="73819" y="60766"/>
                      </a:lnTo>
                      <a:lnTo>
                        <a:pt x="155136" y="60766"/>
                      </a:lnTo>
                      <a:cubicBezTo>
                        <a:pt x="260725" y="60766"/>
                        <a:pt x="335488" y="72874"/>
                        <a:pt x="335488" y="196238"/>
                      </a:cubicBezTo>
                      <a:cubicBezTo>
                        <a:pt x="335433" y="296218"/>
                        <a:pt x="266280" y="332656"/>
                        <a:pt x="167244" y="33265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46" name="Google Shape;46;p22"/>
                <p:cNvSpPr/>
                <p:nvPr/>
              </p:nvSpPr>
              <p:spPr>
                <a:xfrm>
                  <a:off x="7266098" y="2043443"/>
                  <a:ext cx="494511" cy="621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511" h="621430" extrusionOk="0">
                      <a:moveTo>
                        <a:pt x="409529" y="424693"/>
                      </a:moveTo>
                      <a:cubicBezTo>
                        <a:pt x="400253" y="402419"/>
                        <a:pt x="385423" y="384756"/>
                        <a:pt x="368815" y="376313"/>
                      </a:cubicBezTo>
                      <a:cubicBezTo>
                        <a:pt x="427803" y="340876"/>
                        <a:pt x="463518" y="281277"/>
                        <a:pt x="463518" y="197238"/>
                      </a:cubicBezTo>
                      <a:cubicBezTo>
                        <a:pt x="463518" y="68264"/>
                        <a:pt x="374702" y="0"/>
                        <a:pt x="228009" y="0"/>
                      </a:cubicBezTo>
                      <a:lnTo>
                        <a:pt x="0" y="0"/>
                      </a:lnTo>
                      <a:lnTo>
                        <a:pt x="0" y="621431"/>
                      </a:lnTo>
                      <a:lnTo>
                        <a:pt x="160745" y="621431"/>
                      </a:lnTo>
                      <a:lnTo>
                        <a:pt x="160745" y="414917"/>
                      </a:lnTo>
                      <a:lnTo>
                        <a:pt x="202126" y="414917"/>
                      </a:lnTo>
                      <a:cubicBezTo>
                        <a:pt x="223677" y="416417"/>
                        <a:pt x="237508" y="428303"/>
                        <a:pt x="247117" y="450076"/>
                      </a:cubicBezTo>
                      <a:lnTo>
                        <a:pt x="322546" y="620876"/>
                      </a:lnTo>
                      <a:lnTo>
                        <a:pt x="494511" y="620876"/>
                      </a:lnTo>
                      <a:lnTo>
                        <a:pt x="409529" y="424693"/>
                      </a:lnTo>
                      <a:close/>
                      <a:moveTo>
                        <a:pt x="160690" y="290664"/>
                      </a:moveTo>
                      <a:lnTo>
                        <a:pt x="160690" y="126197"/>
                      </a:lnTo>
                      <a:lnTo>
                        <a:pt x="205570" y="126197"/>
                      </a:lnTo>
                      <a:cubicBezTo>
                        <a:pt x="264447" y="126197"/>
                        <a:pt x="298106" y="143971"/>
                        <a:pt x="298106" y="207514"/>
                      </a:cubicBezTo>
                      <a:cubicBezTo>
                        <a:pt x="298106" y="272001"/>
                        <a:pt x="258892" y="290664"/>
                        <a:pt x="197183" y="290664"/>
                      </a:cubicBezTo>
                      <a:lnTo>
                        <a:pt x="160690" y="29066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  <p:sp>
            <p:nvSpPr>
              <p:cNvPr id="47" name="Google Shape;47;p22"/>
              <p:cNvSpPr/>
              <p:nvPr/>
            </p:nvSpPr>
            <p:spPr>
              <a:xfrm>
                <a:off x="12025033" y="2025391"/>
                <a:ext cx="164412" cy="167521"/>
              </a:xfrm>
              <a:custGeom>
                <a:avLst/>
                <a:gdLst/>
                <a:ahLst/>
                <a:cxnLst/>
                <a:rect l="l" t="t" r="r" b="b"/>
                <a:pathLst>
                  <a:path w="164412" h="167521" extrusionOk="0">
                    <a:moveTo>
                      <a:pt x="82428" y="167522"/>
                    </a:moveTo>
                    <a:cubicBezTo>
                      <a:pt x="34272" y="167522"/>
                      <a:pt x="0" y="131474"/>
                      <a:pt x="0" y="83761"/>
                    </a:cubicBezTo>
                    <a:cubicBezTo>
                      <a:pt x="0" y="33382"/>
                      <a:pt x="38104" y="0"/>
                      <a:pt x="82428" y="0"/>
                    </a:cubicBezTo>
                    <a:cubicBezTo>
                      <a:pt x="126308" y="0"/>
                      <a:pt x="164412" y="33382"/>
                      <a:pt x="164412" y="83761"/>
                    </a:cubicBezTo>
                    <a:cubicBezTo>
                      <a:pt x="164468" y="134140"/>
                      <a:pt x="126364" y="167522"/>
                      <a:pt x="82428" y="167522"/>
                    </a:cubicBezTo>
                    <a:close/>
                    <a:moveTo>
                      <a:pt x="82428" y="14553"/>
                    </a:moveTo>
                    <a:cubicBezTo>
                      <a:pt x="46158" y="14553"/>
                      <a:pt x="17885" y="42991"/>
                      <a:pt x="17885" y="83761"/>
                    </a:cubicBezTo>
                    <a:cubicBezTo>
                      <a:pt x="17885" y="121809"/>
                      <a:pt x="42548" y="152969"/>
                      <a:pt x="82428" y="152969"/>
                    </a:cubicBezTo>
                    <a:cubicBezTo>
                      <a:pt x="118254" y="152969"/>
                      <a:pt x="146471" y="124753"/>
                      <a:pt x="146471" y="83761"/>
                    </a:cubicBezTo>
                    <a:cubicBezTo>
                      <a:pt x="146527" y="42991"/>
                      <a:pt x="118254" y="14553"/>
                      <a:pt x="82428" y="14553"/>
                    </a:cubicBezTo>
                    <a:close/>
                    <a:moveTo>
                      <a:pt x="65876" y="131696"/>
                    </a:moveTo>
                    <a:lnTo>
                      <a:pt x="50657" y="131696"/>
                    </a:lnTo>
                    <a:lnTo>
                      <a:pt x="50657" y="38937"/>
                    </a:lnTo>
                    <a:lnTo>
                      <a:pt x="85816" y="38937"/>
                    </a:lnTo>
                    <a:cubicBezTo>
                      <a:pt x="108256" y="38937"/>
                      <a:pt x="119643" y="46768"/>
                      <a:pt x="119643" y="65598"/>
                    </a:cubicBezTo>
                    <a:cubicBezTo>
                      <a:pt x="119643" y="82372"/>
                      <a:pt x="109312" y="89315"/>
                      <a:pt x="95481" y="90926"/>
                    </a:cubicBezTo>
                    <a:lnTo>
                      <a:pt x="121476" y="131696"/>
                    </a:lnTo>
                    <a:lnTo>
                      <a:pt x="104201" y="131696"/>
                    </a:lnTo>
                    <a:lnTo>
                      <a:pt x="80261" y="92037"/>
                    </a:lnTo>
                    <a:lnTo>
                      <a:pt x="65932" y="92037"/>
                    </a:lnTo>
                    <a:lnTo>
                      <a:pt x="65932" y="131696"/>
                    </a:lnTo>
                    <a:close/>
                    <a:moveTo>
                      <a:pt x="82873" y="79040"/>
                    </a:moveTo>
                    <a:cubicBezTo>
                      <a:pt x="94314" y="79040"/>
                      <a:pt x="104368" y="77929"/>
                      <a:pt x="104368" y="64487"/>
                    </a:cubicBezTo>
                    <a:cubicBezTo>
                      <a:pt x="104368" y="53267"/>
                      <a:pt x="93370" y="51934"/>
                      <a:pt x="84206" y="51934"/>
                    </a:cubicBezTo>
                    <a:lnTo>
                      <a:pt x="65821" y="51934"/>
                    </a:lnTo>
                    <a:lnTo>
                      <a:pt x="65821" y="79040"/>
                    </a:lnTo>
                    <a:lnTo>
                      <a:pt x="82873" y="7904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sp>
        <p:nvSpPr>
          <p:cNvPr id="48" name="Google Shape;48;p22"/>
          <p:cNvSpPr txBox="1">
            <a:spLocks noGrp="1"/>
          </p:cNvSpPr>
          <p:nvPr>
            <p:ph type="body" idx="1"/>
          </p:nvPr>
        </p:nvSpPr>
        <p:spPr>
          <a:xfrm>
            <a:off x="495299" y="4195085"/>
            <a:ext cx="7055035" cy="961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195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100"/>
              <a:buFont typeface="Helvetica Neue"/>
              <a:buChar char="​"/>
              <a:defRPr sz="21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6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Helvetica Neue"/>
              <a:buNone/>
              <a:defRPr sz="1800">
                <a:solidFill>
                  <a:srgbClr val="EFEFEF"/>
                </a:solidFill>
              </a:defRPr>
            </a:lvl2pPr>
            <a:lvl3pPr marL="1371600" lvl="2" indent="-34290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​"/>
              <a:defRPr sz="1800"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​"/>
              <a:defRPr sz="1800"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800"/>
              <a:buChar char="​"/>
              <a:defRPr sz="1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​"/>
              <a:defRPr sz="1800"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​"/>
              <a:defRPr sz="1800"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​"/>
              <a:defRPr sz="1800"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​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title"/>
          </p:nvPr>
        </p:nvSpPr>
        <p:spPr>
          <a:xfrm>
            <a:off x="431637" y="2256890"/>
            <a:ext cx="7999981" cy="1820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1637" y="448056"/>
            <a:ext cx="2326345" cy="603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Closing Slide">
    <p:bg>
      <p:bgPr>
        <a:solidFill>
          <a:schemeClr val="lt2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31"/>
          <p:cNvPicPr preferRelativeResize="0"/>
          <p:nvPr/>
        </p:nvPicPr>
        <p:blipFill rotWithShape="1">
          <a:blip r:embed="rId2">
            <a:alphaModFix/>
          </a:blip>
          <a:srcRect l="14968" t="14968" r="14968" b="1496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95;p31"/>
          <p:cNvGrpSpPr/>
          <p:nvPr/>
        </p:nvGrpSpPr>
        <p:grpSpPr>
          <a:xfrm>
            <a:off x="2549860" y="1684172"/>
            <a:ext cx="1894321" cy="516392"/>
            <a:chOff x="3837709" y="836121"/>
            <a:chExt cx="1468582" cy="400336"/>
          </a:xfrm>
        </p:grpSpPr>
        <p:grpSp>
          <p:nvGrpSpPr>
            <p:cNvPr id="96" name="Google Shape;96;p31"/>
            <p:cNvGrpSpPr/>
            <p:nvPr/>
          </p:nvGrpSpPr>
          <p:grpSpPr>
            <a:xfrm>
              <a:off x="3837709" y="1047428"/>
              <a:ext cx="563901" cy="126511"/>
              <a:chOff x="2826390" y="-407669"/>
              <a:chExt cx="1216132" cy="272841"/>
            </a:xfrm>
          </p:grpSpPr>
          <p:sp>
            <p:nvSpPr>
              <p:cNvPr id="97" name="Google Shape;97;p31"/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/>
                <a:ahLst/>
                <a:cxnLst/>
                <a:rect l="l" t="t" r="r" b="b"/>
                <a:pathLst>
                  <a:path w="68279" h="250823" extrusionOk="0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8" name="Google Shape;98;p31"/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/>
                <a:ahLst/>
                <a:cxnLst/>
                <a:rect l="l" t="t" r="r" b="b"/>
                <a:pathLst>
                  <a:path w="198569" h="267051" extrusionOk="0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9" name="Google Shape;99;p31"/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/>
                <a:ahLst/>
                <a:cxnLst/>
                <a:rect l="l" t="t" r="r" b="b"/>
                <a:pathLst>
                  <a:path w="195055" h="267716" extrusionOk="0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0" name="Google Shape;100;p31"/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/>
                <a:ahLst/>
                <a:cxnLst/>
                <a:rect l="l" t="t" r="r" b="b"/>
                <a:pathLst>
                  <a:path w="272357" h="272230" extrusionOk="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1" name="Google Shape;101;p31"/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/>
                <a:ahLst/>
                <a:cxnLst/>
                <a:rect l="l" t="t" r="r" b="b"/>
                <a:pathLst>
                  <a:path w="181666" h="267810" extrusionOk="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102" name="Google Shape;102;p31"/>
            <p:cNvGrpSpPr/>
            <p:nvPr/>
          </p:nvGrpSpPr>
          <p:grpSpPr>
            <a:xfrm>
              <a:off x="4468299" y="836121"/>
              <a:ext cx="837992" cy="400336"/>
              <a:chOff x="4186345" y="-863385"/>
              <a:chExt cx="1807247" cy="863385"/>
            </a:xfrm>
          </p:grpSpPr>
          <p:sp>
            <p:nvSpPr>
              <p:cNvPr id="103" name="Google Shape;103;p31"/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/>
                <a:ahLst/>
                <a:cxnLst/>
                <a:rect l="l" t="t" r="r" b="b"/>
                <a:pathLst>
                  <a:path w="1196080" h="863385" extrusionOk="0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4" name="Google Shape;104;p31"/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/>
                <a:ahLst/>
                <a:cxnLst/>
                <a:rect l="l" t="t" r="r" b="b"/>
                <a:pathLst>
                  <a:path w="66058" h="65097" extrusionOk="0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5" name="Google Shape;105;p31"/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/>
                <a:ahLst/>
                <a:cxnLst/>
                <a:rect l="l" t="t" r="r" b="b"/>
                <a:pathLst>
                  <a:path w="412425" h="351340" extrusionOk="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6" name="Google Shape;106;p31"/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/>
                <a:ahLst/>
                <a:cxnLst/>
                <a:rect l="l" t="t" r="r" b="b"/>
                <a:pathLst>
                  <a:path w="333068" h="540294" extrusionOk="0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" name="Google Shape;107;p31"/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/>
                <a:ahLst/>
                <a:cxnLst/>
                <a:rect l="l" t="t" r="r" b="b"/>
                <a:pathLst>
                  <a:path w="97217" h="64492" extrusionOk="0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sp>
        <p:nvSpPr>
          <p:cNvPr id="108" name="Google Shape;108;p31"/>
          <p:cNvSpPr txBox="1"/>
          <p:nvPr/>
        </p:nvSpPr>
        <p:spPr>
          <a:xfrm>
            <a:off x="5586887" y="6266162"/>
            <a:ext cx="1018227" cy="297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lang="en-US" sz="1333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#CiscoLive</a:t>
            </a:r>
            <a:endParaRPr sz="1333" b="0" i="0" u="none" strike="noStrike" cap="none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Color Logo">
  <p:cSld name="Title Color Logo">
    <p:bg>
      <p:bgPr>
        <a:gradFill>
          <a:gsLst>
            <a:gs pos="0">
              <a:srgbClr val="307357"/>
            </a:gs>
            <a:gs pos="60000">
              <a:schemeClr val="accent3"/>
            </a:gs>
            <a:gs pos="100000">
              <a:schemeClr val="accent3"/>
            </a:gs>
          </a:gsLst>
          <a:lin ang="2700000" scaled="0"/>
        </a:gra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2"/>
          <p:cNvSpPr/>
          <p:nvPr/>
        </p:nvSpPr>
        <p:spPr>
          <a:xfrm>
            <a:off x="-1855" y="5916168"/>
            <a:ext cx="12195710" cy="9418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11" name="Google Shape;111;p32"/>
          <p:cNvGrpSpPr/>
          <p:nvPr/>
        </p:nvGrpSpPr>
        <p:grpSpPr>
          <a:xfrm>
            <a:off x="519585" y="6172200"/>
            <a:ext cx="3541230" cy="429768"/>
            <a:chOff x="519585" y="6024548"/>
            <a:chExt cx="3541230" cy="429768"/>
          </a:xfrm>
        </p:grpSpPr>
        <p:grpSp>
          <p:nvGrpSpPr>
            <p:cNvPr id="112" name="Google Shape;112;p32"/>
            <p:cNvGrpSpPr/>
            <p:nvPr/>
          </p:nvGrpSpPr>
          <p:grpSpPr>
            <a:xfrm>
              <a:off x="519585" y="6024548"/>
              <a:ext cx="814806" cy="429768"/>
              <a:chOff x="0" y="3106286"/>
              <a:chExt cx="3999253" cy="2109399"/>
            </a:xfrm>
          </p:grpSpPr>
          <p:sp>
            <p:nvSpPr>
              <p:cNvPr id="113" name="Google Shape;113;p32"/>
              <p:cNvSpPr/>
              <p:nvPr/>
            </p:nvSpPr>
            <p:spPr>
              <a:xfrm>
                <a:off x="1541183" y="4494698"/>
                <a:ext cx="479325" cy="720362"/>
              </a:xfrm>
              <a:custGeom>
                <a:avLst/>
                <a:gdLst/>
                <a:ahLst/>
                <a:cxnLst/>
                <a:rect l="l" t="t" r="r" b="b"/>
                <a:pathLst>
                  <a:path w="479325" h="720362" extrusionOk="0">
                    <a:moveTo>
                      <a:pt x="2562" y="541757"/>
                    </a:moveTo>
                    <a:lnTo>
                      <a:pt x="1896" y="701280"/>
                    </a:lnTo>
                    <a:lnTo>
                      <a:pt x="13560" y="703280"/>
                    </a:lnTo>
                    <a:cubicBezTo>
                      <a:pt x="50164" y="710112"/>
                      <a:pt x="87101" y="714889"/>
                      <a:pt x="124260" y="717499"/>
                    </a:cubicBezTo>
                    <a:cubicBezTo>
                      <a:pt x="156809" y="720499"/>
                      <a:pt x="189469" y="721165"/>
                      <a:pt x="222129" y="719388"/>
                    </a:cubicBezTo>
                    <a:cubicBezTo>
                      <a:pt x="253290" y="717110"/>
                      <a:pt x="284117" y="711334"/>
                      <a:pt x="313944" y="702058"/>
                    </a:cubicBezTo>
                    <a:cubicBezTo>
                      <a:pt x="348993" y="692115"/>
                      <a:pt x="381431" y="674841"/>
                      <a:pt x="409203" y="651290"/>
                    </a:cubicBezTo>
                    <a:cubicBezTo>
                      <a:pt x="434198" y="629961"/>
                      <a:pt x="453305" y="602578"/>
                      <a:pt x="464692" y="571751"/>
                    </a:cubicBezTo>
                    <a:cubicBezTo>
                      <a:pt x="484577" y="520150"/>
                      <a:pt x="484188" y="462939"/>
                      <a:pt x="463581" y="411616"/>
                    </a:cubicBezTo>
                    <a:cubicBezTo>
                      <a:pt x="452750" y="385010"/>
                      <a:pt x="435697" y="361348"/>
                      <a:pt x="413813" y="342685"/>
                    </a:cubicBezTo>
                    <a:cubicBezTo>
                      <a:pt x="392706" y="323634"/>
                      <a:pt x="367822" y="309192"/>
                      <a:pt x="340828" y="300194"/>
                    </a:cubicBezTo>
                    <a:lnTo>
                      <a:pt x="220518" y="255536"/>
                    </a:lnTo>
                    <a:cubicBezTo>
                      <a:pt x="206132" y="249426"/>
                      <a:pt x="194468" y="238318"/>
                      <a:pt x="187636" y="224265"/>
                    </a:cubicBezTo>
                    <a:cubicBezTo>
                      <a:pt x="182359" y="212545"/>
                      <a:pt x="182859" y="199048"/>
                      <a:pt x="188969" y="187772"/>
                    </a:cubicBezTo>
                    <a:cubicBezTo>
                      <a:pt x="191135" y="183828"/>
                      <a:pt x="193801" y="180162"/>
                      <a:pt x="196968" y="176941"/>
                    </a:cubicBezTo>
                    <a:cubicBezTo>
                      <a:pt x="200633" y="173219"/>
                      <a:pt x="204799" y="169942"/>
                      <a:pt x="209243" y="167220"/>
                    </a:cubicBezTo>
                    <a:cubicBezTo>
                      <a:pt x="211020" y="166110"/>
                      <a:pt x="212853" y="165110"/>
                      <a:pt x="214686" y="164166"/>
                    </a:cubicBezTo>
                    <a:cubicBezTo>
                      <a:pt x="228128" y="157500"/>
                      <a:pt x="242681" y="153279"/>
                      <a:pt x="257566" y="151668"/>
                    </a:cubicBezTo>
                    <a:cubicBezTo>
                      <a:pt x="283006" y="148002"/>
                      <a:pt x="308889" y="148280"/>
                      <a:pt x="334329" y="152501"/>
                    </a:cubicBezTo>
                    <a:cubicBezTo>
                      <a:pt x="364323" y="155723"/>
                      <a:pt x="394039" y="161055"/>
                      <a:pt x="423311" y="168443"/>
                    </a:cubicBezTo>
                    <a:lnTo>
                      <a:pt x="429532" y="169831"/>
                    </a:lnTo>
                    <a:lnTo>
                      <a:pt x="429532" y="22638"/>
                    </a:lnTo>
                    <a:lnTo>
                      <a:pt x="418034" y="20194"/>
                    </a:lnTo>
                    <a:cubicBezTo>
                      <a:pt x="388207" y="13029"/>
                      <a:pt x="357991" y="7697"/>
                      <a:pt x="327553" y="4086"/>
                    </a:cubicBezTo>
                    <a:cubicBezTo>
                      <a:pt x="288060" y="-1190"/>
                      <a:pt x="248124" y="-1357"/>
                      <a:pt x="208576" y="3587"/>
                    </a:cubicBezTo>
                    <a:cubicBezTo>
                      <a:pt x="158531" y="8197"/>
                      <a:pt x="110874" y="27304"/>
                      <a:pt x="71604" y="58687"/>
                    </a:cubicBezTo>
                    <a:cubicBezTo>
                      <a:pt x="44942" y="79571"/>
                      <a:pt x="24724" y="107510"/>
                      <a:pt x="13115" y="139337"/>
                    </a:cubicBezTo>
                    <a:cubicBezTo>
                      <a:pt x="-4325" y="187772"/>
                      <a:pt x="-4381" y="240817"/>
                      <a:pt x="13004" y="289307"/>
                    </a:cubicBezTo>
                    <a:cubicBezTo>
                      <a:pt x="22003" y="313413"/>
                      <a:pt x="36389" y="335131"/>
                      <a:pt x="55052" y="352795"/>
                    </a:cubicBezTo>
                    <a:cubicBezTo>
                      <a:pt x="71270" y="368402"/>
                      <a:pt x="89600" y="381678"/>
                      <a:pt x="109485" y="392231"/>
                    </a:cubicBezTo>
                    <a:cubicBezTo>
                      <a:pt x="135702" y="406339"/>
                      <a:pt x="163474" y="417226"/>
                      <a:pt x="192246" y="424725"/>
                    </a:cubicBezTo>
                    <a:cubicBezTo>
                      <a:pt x="201744" y="427557"/>
                      <a:pt x="211187" y="430557"/>
                      <a:pt x="220574" y="433723"/>
                    </a:cubicBezTo>
                    <a:lnTo>
                      <a:pt x="234849" y="438944"/>
                    </a:lnTo>
                    <a:cubicBezTo>
                      <a:pt x="236237" y="439499"/>
                      <a:pt x="237570" y="440055"/>
                      <a:pt x="238904" y="440610"/>
                    </a:cubicBezTo>
                    <a:cubicBezTo>
                      <a:pt x="252956" y="445609"/>
                      <a:pt x="265787" y="453552"/>
                      <a:pt x="276563" y="463883"/>
                    </a:cubicBezTo>
                    <a:cubicBezTo>
                      <a:pt x="284061" y="470882"/>
                      <a:pt x="289838" y="479547"/>
                      <a:pt x="293448" y="489156"/>
                    </a:cubicBezTo>
                    <a:cubicBezTo>
                      <a:pt x="295670" y="497932"/>
                      <a:pt x="295725" y="507152"/>
                      <a:pt x="293559" y="515928"/>
                    </a:cubicBezTo>
                    <a:cubicBezTo>
                      <a:pt x="289060" y="530092"/>
                      <a:pt x="279173" y="541979"/>
                      <a:pt x="266009" y="548977"/>
                    </a:cubicBezTo>
                    <a:cubicBezTo>
                      <a:pt x="251679" y="556420"/>
                      <a:pt x="236126" y="561308"/>
                      <a:pt x="220130" y="563308"/>
                    </a:cubicBezTo>
                    <a:cubicBezTo>
                      <a:pt x="196634" y="567029"/>
                      <a:pt x="172750" y="568251"/>
                      <a:pt x="148977" y="566918"/>
                    </a:cubicBezTo>
                    <a:cubicBezTo>
                      <a:pt x="117817" y="564585"/>
                      <a:pt x="86878" y="560420"/>
                      <a:pt x="56162" y="554532"/>
                    </a:cubicBezTo>
                    <a:cubicBezTo>
                      <a:pt x="40110" y="551255"/>
                      <a:pt x="24169" y="547533"/>
                      <a:pt x="8339" y="543367"/>
                    </a:cubicBezTo>
                    <a:lnTo>
                      <a:pt x="2562" y="541757"/>
                    </a:lnTo>
                  </a:path>
                </a:pathLst>
              </a:custGeom>
              <a:solidFill>
                <a:srgbClr val="089E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" name="Google Shape;114;p32"/>
              <p:cNvSpPr/>
              <p:nvPr/>
            </p:nvSpPr>
            <p:spPr>
              <a:xfrm>
                <a:off x="358990" y="4495293"/>
                <a:ext cx="530664" cy="720337"/>
              </a:xfrm>
              <a:custGeom>
                <a:avLst/>
                <a:gdLst/>
                <a:ahLst/>
                <a:cxnLst/>
                <a:rect l="l" t="t" r="r" b="b"/>
                <a:pathLst>
                  <a:path w="530664" h="720337" extrusionOk="0">
                    <a:moveTo>
                      <a:pt x="530664" y="694909"/>
                    </a:moveTo>
                    <a:lnTo>
                      <a:pt x="530664" y="509668"/>
                    </a:lnTo>
                    <a:lnTo>
                      <a:pt x="527054" y="511279"/>
                    </a:lnTo>
                    <a:cubicBezTo>
                      <a:pt x="485284" y="531497"/>
                      <a:pt x="439905" y="543050"/>
                      <a:pt x="393525" y="545161"/>
                    </a:cubicBezTo>
                    <a:cubicBezTo>
                      <a:pt x="345368" y="548938"/>
                      <a:pt x="297544" y="534830"/>
                      <a:pt x="259108" y="505558"/>
                    </a:cubicBezTo>
                    <a:cubicBezTo>
                      <a:pt x="231669" y="484395"/>
                      <a:pt x="211284" y="455401"/>
                      <a:pt x="200619" y="422464"/>
                    </a:cubicBezTo>
                    <a:cubicBezTo>
                      <a:pt x="188844" y="386526"/>
                      <a:pt x="187455" y="348034"/>
                      <a:pt x="196676" y="311375"/>
                    </a:cubicBezTo>
                    <a:cubicBezTo>
                      <a:pt x="205230" y="273882"/>
                      <a:pt x="226225" y="240389"/>
                      <a:pt x="256275" y="216338"/>
                    </a:cubicBezTo>
                    <a:cubicBezTo>
                      <a:pt x="282881" y="194065"/>
                      <a:pt x="315430" y="180012"/>
                      <a:pt x="349867" y="175957"/>
                    </a:cubicBezTo>
                    <a:cubicBezTo>
                      <a:pt x="410799" y="169236"/>
                      <a:pt x="472343" y="180790"/>
                      <a:pt x="526665" y="209173"/>
                    </a:cubicBezTo>
                    <a:lnTo>
                      <a:pt x="530664" y="211228"/>
                    </a:lnTo>
                    <a:lnTo>
                      <a:pt x="530664" y="24932"/>
                    </a:lnTo>
                    <a:lnTo>
                      <a:pt x="522221" y="22655"/>
                    </a:lnTo>
                    <a:cubicBezTo>
                      <a:pt x="467844" y="5214"/>
                      <a:pt x="410744" y="-2285"/>
                      <a:pt x="353644" y="604"/>
                    </a:cubicBezTo>
                    <a:cubicBezTo>
                      <a:pt x="301655" y="1937"/>
                      <a:pt x="250498" y="13656"/>
                      <a:pt x="203119" y="35041"/>
                    </a:cubicBezTo>
                    <a:cubicBezTo>
                      <a:pt x="155295" y="56981"/>
                      <a:pt x="113137" y="89530"/>
                      <a:pt x="79866" y="130300"/>
                    </a:cubicBezTo>
                    <a:cubicBezTo>
                      <a:pt x="-24058" y="261829"/>
                      <a:pt x="-26835" y="446737"/>
                      <a:pt x="73145" y="581321"/>
                    </a:cubicBezTo>
                    <a:cubicBezTo>
                      <a:pt x="122357" y="644252"/>
                      <a:pt x="191454" y="688688"/>
                      <a:pt x="269106" y="707351"/>
                    </a:cubicBezTo>
                    <a:cubicBezTo>
                      <a:pt x="350978" y="727236"/>
                      <a:pt x="436794" y="724236"/>
                      <a:pt x="517056" y="698686"/>
                    </a:cubicBezTo>
                    <a:lnTo>
                      <a:pt x="530664" y="694909"/>
                    </a:lnTo>
                  </a:path>
                </a:pathLst>
              </a:custGeom>
              <a:solidFill>
                <a:srgbClr val="089E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5" name="Google Shape;115;p32"/>
              <p:cNvSpPr/>
              <p:nvPr/>
            </p:nvSpPr>
            <p:spPr>
              <a:xfrm>
                <a:off x="1131106" y="4507727"/>
                <a:ext cx="175131" cy="694749"/>
              </a:xfrm>
              <a:custGeom>
                <a:avLst/>
                <a:gdLst/>
                <a:ahLst/>
                <a:cxnLst/>
                <a:rect l="l" t="t" r="r" b="b"/>
                <a:pathLst>
                  <a:path w="175131" h="694749" extrusionOk="0">
                    <a:moveTo>
                      <a:pt x="175132" y="694749"/>
                    </a:moveTo>
                    <a:lnTo>
                      <a:pt x="175132" y="0"/>
                    </a:lnTo>
                    <a:lnTo>
                      <a:pt x="0" y="0"/>
                    </a:lnTo>
                    <a:lnTo>
                      <a:pt x="0" y="694749"/>
                    </a:lnTo>
                    <a:lnTo>
                      <a:pt x="175132" y="694749"/>
                    </a:lnTo>
                  </a:path>
                </a:pathLst>
              </a:custGeom>
              <a:solidFill>
                <a:srgbClr val="089E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" name="Google Shape;116;p32"/>
              <p:cNvSpPr/>
              <p:nvPr/>
            </p:nvSpPr>
            <p:spPr>
              <a:xfrm>
                <a:off x="3824677" y="5111273"/>
                <a:ext cx="74151" cy="91203"/>
              </a:xfrm>
              <a:custGeom>
                <a:avLst/>
                <a:gdLst/>
                <a:ahLst/>
                <a:cxnLst/>
                <a:rect l="l" t="t" r="r" b="b"/>
                <a:pathLst>
                  <a:path w="74151" h="91203" extrusionOk="0">
                    <a:moveTo>
                      <a:pt x="74152" y="10498"/>
                    </a:moveTo>
                    <a:lnTo>
                      <a:pt x="74152" y="0"/>
                    </a:lnTo>
                    <a:lnTo>
                      <a:pt x="0" y="0"/>
                    </a:lnTo>
                    <a:lnTo>
                      <a:pt x="0" y="10498"/>
                    </a:lnTo>
                    <a:lnTo>
                      <a:pt x="30827" y="10498"/>
                    </a:lnTo>
                    <a:lnTo>
                      <a:pt x="30827" y="91204"/>
                    </a:lnTo>
                    <a:lnTo>
                      <a:pt x="43325" y="91204"/>
                    </a:lnTo>
                    <a:lnTo>
                      <a:pt x="43325" y="10498"/>
                    </a:lnTo>
                    <a:lnTo>
                      <a:pt x="74152" y="10498"/>
                    </a:lnTo>
                  </a:path>
                </a:pathLst>
              </a:custGeom>
              <a:solidFill>
                <a:srgbClr val="089E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7" name="Google Shape;117;p32"/>
              <p:cNvSpPr/>
              <p:nvPr/>
            </p:nvSpPr>
            <p:spPr>
              <a:xfrm>
                <a:off x="3906050" y="5111273"/>
                <a:ext cx="93148" cy="91203"/>
              </a:xfrm>
              <a:custGeom>
                <a:avLst/>
                <a:gdLst/>
                <a:ahLst/>
                <a:cxnLst/>
                <a:rect l="l" t="t" r="r" b="b"/>
                <a:pathLst>
                  <a:path w="93148" h="91203" extrusionOk="0">
                    <a:moveTo>
                      <a:pt x="0" y="91204"/>
                    </a:moveTo>
                    <a:lnTo>
                      <a:pt x="11775" y="91204"/>
                    </a:lnTo>
                    <a:lnTo>
                      <a:pt x="11775" y="18385"/>
                    </a:lnTo>
                    <a:lnTo>
                      <a:pt x="13386" y="18385"/>
                    </a:lnTo>
                    <a:lnTo>
                      <a:pt x="39992" y="91204"/>
                    </a:lnTo>
                    <a:lnTo>
                      <a:pt x="51879" y="91204"/>
                    </a:lnTo>
                    <a:lnTo>
                      <a:pt x="80706" y="14830"/>
                    </a:lnTo>
                    <a:lnTo>
                      <a:pt x="80706" y="91204"/>
                    </a:lnTo>
                    <a:lnTo>
                      <a:pt x="93148" y="91204"/>
                    </a:lnTo>
                    <a:lnTo>
                      <a:pt x="93148" y="0"/>
                    </a:lnTo>
                    <a:lnTo>
                      <a:pt x="73930" y="0"/>
                    </a:lnTo>
                    <a:lnTo>
                      <a:pt x="46880" y="75096"/>
                    </a:lnTo>
                    <a:lnTo>
                      <a:pt x="19496" y="0"/>
                    </a:lnTo>
                    <a:lnTo>
                      <a:pt x="0" y="0"/>
                    </a:lnTo>
                    <a:lnTo>
                      <a:pt x="0" y="91204"/>
                    </a:lnTo>
                  </a:path>
                </a:pathLst>
              </a:custGeom>
              <a:solidFill>
                <a:srgbClr val="089E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8" name="Google Shape;118;p32"/>
              <p:cNvSpPr/>
              <p:nvPr/>
            </p:nvSpPr>
            <p:spPr>
              <a:xfrm>
                <a:off x="0" y="3673561"/>
                <a:ext cx="173298" cy="356262"/>
              </a:xfrm>
              <a:custGeom>
                <a:avLst/>
                <a:gdLst/>
                <a:ahLst/>
                <a:cxnLst/>
                <a:rect l="l" t="t" r="r" b="b"/>
                <a:pathLst>
                  <a:path w="173298" h="356262" extrusionOk="0">
                    <a:moveTo>
                      <a:pt x="0" y="275834"/>
                    </a:moveTo>
                    <a:cubicBezTo>
                      <a:pt x="1611" y="297718"/>
                      <a:pt x="11442" y="318103"/>
                      <a:pt x="27550" y="333044"/>
                    </a:cubicBezTo>
                    <a:cubicBezTo>
                      <a:pt x="43602" y="347930"/>
                      <a:pt x="64709" y="356262"/>
                      <a:pt x="86649" y="356262"/>
                    </a:cubicBezTo>
                    <a:cubicBezTo>
                      <a:pt x="108589" y="356262"/>
                      <a:pt x="129696" y="347986"/>
                      <a:pt x="145749" y="333044"/>
                    </a:cubicBezTo>
                    <a:cubicBezTo>
                      <a:pt x="161801" y="318103"/>
                      <a:pt x="171632" y="297718"/>
                      <a:pt x="173299" y="275834"/>
                    </a:cubicBezTo>
                    <a:lnTo>
                      <a:pt x="173299" y="83317"/>
                    </a:lnTo>
                    <a:cubicBezTo>
                      <a:pt x="172410" y="60932"/>
                      <a:pt x="162912" y="39770"/>
                      <a:pt x="146748" y="24217"/>
                    </a:cubicBezTo>
                    <a:cubicBezTo>
                      <a:pt x="130585" y="8721"/>
                      <a:pt x="109089" y="0"/>
                      <a:pt x="86649" y="0"/>
                    </a:cubicBezTo>
                    <a:cubicBezTo>
                      <a:pt x="64265" y="0"/>
                      <a:pt x="42714" y="8665"/>
                      <a:pt x="26550" y="24217"/>
                    </a:cubicBezTo>
                    <a:cubicBezTo>
                      <a:pt x="10387" y="39770"/>
                      <a:pt x="889" y="60932"/>
                      <a:pt x="0" y="83317"/>
                    </a:cubicBezTo>
                    <a:lnTo>
                      <a:pt x="0" y="275834"/>
                    </a:lnTo>
                  </a:path>
                </a:pathLst>
              </a:custGeom>
              <a:solidFill>
                <a:srgbClr val="089E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9" name="Google Shape;119;p32"/>
              <p:cNvSpPr/>
              <p:nvPr/>
            </p:nvSpPr>
            <p:spPr>
              <a:xfrm>
                <a:off x="479570" y="3434442"/>
                <a:ext cx="173298" cy="595380"/>
              </a:xfrm>
              <a:custGeom>
                <a:avLst/>
                <a:gdLst/>
                <a:ahLst/>
                <a:cxnLst/>
                <a:rect l="l" t="t" r="r" b="b"/>
                <a:pathLst>
                  <a:path w="173298" h="595380" extrusionOk="0">
                    <a:moveTo>
                      <a:pt x="0" y="514952"/>
                    </a:moveTo>
                    <a:cubicBezTo>
                      <a:pt x="1611" y="536837"/>
                      <a:pt x="11498" y="557222"/>
                      <a:pt x="27550" y="572163"/>
                    </a:cubicBezTo>
                    <a:cubicBezTo>
                      <a:pt x="43602" y="587049"/>
                      <a:pt x="64709" y="595381"/>
                      <a:pt x="86649" y="595381"/>
                    </a:cubicBezTo>
                    <a:cubicBezTo>
                      <a:pt x="108589" y="595381"/>
                      <a:pt x="129696" y="587105"/>
                      <a:pt x="145749" y="572163"/>
                    </a:cubicBezTo>
                    <a:cubicBezTo>
                      <a:pt x="161801" y="557222"/>
                      <a:pt x="171632" y="536837"/>
                      <a:pt x="173299" y="514952"/>
                    </a:cubicBezTo>
                    <a:lnTo>
                      <a:pt x="173299" y="83317"/>
                    </a:lnTo>
                    <a:cubicBezTo>
                      <a:pt x="172410" y="60932"/>
                      <a:pt x="162912" y="39770"/>
                      <a:pt x="146748" y="24217"/>
                    </a:cubicBezTo>
                    <a:cubicBezTo>
                      <a:pt x="130585" y="8720"/>
                      <a:pt x="109089" y="0"/>
                      <a:pt x="86649" y="0"/>
                    </a:cubicBezTo>
                    <a:cubicBezTo>
                      <a:pt x="64265" y="0"/>
                      <a:pt x="42714" y="8665"/>
                      <a:pt x="26550" y="24217"/>
                    </a:cubicBezTo>
                    <a:cubicBezTo>
                      <a:pt x="10387" y="39770"/>
                      <a:pt x="889" y="60932"/>
                      <a:pt x="0" y="83317"/>
                    </a:cubicBezTo>
                    <a:lnTo>
                      <a:pt x="0" y="514952"/>
                    </a:lnTo>
                  </a:path>
                </a:pathLst>
              </a:custGeom>
              <a:solidFill>
                <a:srgbClr val="089E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0" name="Google Shape;120;p32"/>
              <p:cNvSpPr/>
              <p:nvPr/>
            </p:nvSpPr>
            <p:spPr>
              <a:xfrm>
                <a:off x="956530" y="3106286"/>
                <a:ext cx="173298" cy="1097391"/>
              </a:xfrm>
              <a:custGeom>
                <a:avLst/>
                <a:gdLst/>
                <a:ahLst/>
                <a:cxnLst/>
                <a:rect l="l" t="t" r="r" b="b"/>
                <a:pathLst>
                  <a:path w="173298" h="1097391" extrusionOk="0">
                    <a:moveTo>
                      <a:pt x="0" y="1016963"/>
                    </a:moveTo>
                    <a:cubicBezTo>
                      <a:pt x="1611" y="1038792"/>
                      <a:pt x="11442" y="1059232"/>
                      <a:pt x="27550" y="1074174"/>
                    </a:cubicBezTo>
                    <a:cubicBezTo>
                      <a:pt x="43602" y="1089115"/>
                      <a:pt x="64709" y="1097391"/>
                      <a:pt x="86649" y="1097391"/>
                    </a:cubicBezTo>
                    <a:cubicBezTo>
                      <a:pt x="108589" y="1097391"/>
                      <a:pt x="129696" y="1089115"/>
                      <a:pt x="145749" y="1074174"/>
                    </a:cubicBezTo>
                    <a:cubicBezTo>
                      <a:pt x="161801" y="1059288"/>
                      <a:pt x="171632" y="1038847"/>
                      <a:pt x="173299" y="1016963"/>
                    </a:cubicBezTo>
                    <a:lnTo>
                      <a:pt x="173299" y="83317"/>
                    </a:lnTo>
                    <a:cubicBezTo>
                      <a:pt x="172410" y="60932"/>
                      <a:pt x="162912" y="39770"/>
                      <a:pt x="146748" y="24217"/>
                    </a:cubicBezTo>
                    <a:cubicBezTo>
                      <a:pt x="130585" y="8721"/>
                      <a:pt x="109089" y="0"/>
                      <a:pt x="86649" y="0"/>
                    </a:cubicBezTo>
                    <a:cubicBezTo>
                      <a:pt x="64265" y="0"/>
                      <a:pt x="42714" y="8665"/>
                      <a:pt x="26550" y="24217"/>
                    </a:cubicBezTo>
                    <a:cubicBezTo>
                      <a:pt x="10387" y="39770"/>
                      <a:pt x="889" y="60932"/>
                      <a:pt x="0" y="83317"/>
                    </a:cubicBezTo>
                    <a:lnTo>
                      <a:pt x="0" y="1016963"/>
                    </a:lnTo>
                  </a:path>
                </a:pathLst>
              </a:custGeom>
              <a:solidFill>
                <a:srgbClr val="089E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1" name="Google Shape;121;p32"/>
              <p:cNvSpPr/>
              <p:nvPr/>
            </p:nvSpPr>
            <p:spPr>
              <a:xfrm>
                <a:off x="1436045" y="3434442"/>
                <a:ext cx="173298" cy="595380"/>
              </a:xfrm>
              <a:custGeom>
                <a:avLst/>
                <a:gdLst/>
                <a:ahLst/>
                <a:cxnLst/>
                <a:rect l="l" t="t" r="r" b="b"/>
                <a:pathLst>
                  <a:path w="173298" h="595380" extrusionOk="0">
                    <a:moveTo>
                      <a:pt x="0" y="514952"/>
                    </a:moveTo>
                    <a:cubicBezTo>
                      <a:pt x="1611" y="536837"/>
                      <a:pt x="11442" y="557222"/>
                      <a:pt x="27550" y="572163"/>
                    </a:cubicBezTo>
                    <a:cubicBezTo>
                      <a:pt x="43602" y="587049"/>
                      <a:pt x="64709" y="595381"/>
                      <a:pt x="86649" y="595381"/>
                    </a:cubicBezTo>
                    <a:cubicBezTo>
                      <a:pt x="108589" y="595381"/>
                      <a:pt x="129696" y="587105"/>
                      <a:pt x="145749" y="572163"/>
                    </a:cubicBezTo>
                    <a:cubicBezTo>
                      <a:pt x="161801" y="557222"/>
                      <a:pt x="171632" y="536837"/>
                      <a:pt x="173298" y="514952"/>
                    </a:cubicBezTo>
                    <a:lnTo>
                      <a:pt x="173298" y="83317"/>
                    </a:lnTo>
                    <a:cubicBezTo>
                      <a:pt x="172410" y="60932"/>
                      <a:pt x="162912" y="39770"/>
                      <a:pt x="146748" y="24217"/>
                    </a:cubicBezTo>
                    <a:cubicBezTo>
                      <a:pt x="130585" y="8720"/>
                      <a:pt x="109089" y="0"/>
                      <a:pt x="86649" y="0"/>
                    </a:cubicBezTo>
                    <a:cubicBezTo>
                      <a:pt x="64265" y="0"/>
                      <a:pt x="42714" y="8665"/>
                      <a:pt x="26550" y="24217"/>
                    </a:cubicBezTo>
                    <a:cubicBezTo>
                      <a:pt x="10387" y="39770"/>
                      <a:pt x="889" y="60932"/>
                      <a:pt x="0" y="83317"/>
                    </a:cubicBezTo>
                    <a:lnTo>
                      <a:pt x="0" y="514952"/>
                    </a:lnTo>
                  </a:path>
                </a:pathLst>
              </a:custGeom>
              <a:solidFill>
                <a:srgbClr val="089E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2" name="Google Shape;122;p32"/>
              <p:cNvSpPr/>
              <p:nvPr/>
            </p:nvSpPr>
            <p:spPr>
              <a:xfrm>
                <a:off x="1913394" y="3673561"/>
                <a:ext cx="173298" cy="356262"/>
              </a:xfrm>
              <a:custGeom>
                <a:avLst/>
                <a:gdLst/>
                <a:ahLst/>
                <a:cxnLst/>
                <a:rect l="l" t="t" r="r" b="b"/>
                <a:pathLst>
                  <a:path w="173298" h="356262" extrusionOk="0">
                    <a:moveTo>
                      <a:pt x="0" y="275834"/>
                    </a:moveTo>
                    <a:cubicBezTo>
                      <a:pt x="1611" y="297718"/>
                      <a:pt x="11498" y="318103"/>
                      <a:pt x="27550" y="333044"/>
                    </a:cubicBezTo>
                    <a:cubicBezTo>
                      <a:pt x="43602" y="347930"/>
                      <a:pt x="64709" y="356262"/>
                      <a:pt x="86649" y="356262"/>
                    </a:cubicBezTo>
                    <a:cubicBezTo>
                      <a:pt x="108589" y="356262"/>
                      <a:pt x="129696" y="347986"/>
                      <a:pt x="145749" y="333044"/>
                    </a:cubicBezTo>
                    <a:cubicBezTo>
                      <a:pt x="161801" y="318103"/>
                      <a:pt x="171632" y="297718"/>
                      <a:pt x="173298" y="275834"/>
                    </a:cubicBezTo>
                    <a:lnTo>
                      <a:pt x="173298" y="83317"/>
                    </a:lnTo>
                    <a:cubicBezTo>
                      <a:pt x="172410" y="60932"/>
                      <a:pt x="162912" y="39770"/>
                      <a:pt x="146748" y="24217"/>
                    </a:cubicBezTo>
                    <a:cubicBezTo>
                      <a:pt x="130585" y="8721"/>
                      <a:pt x="109089" y="0"/>
                      <a:pt x="86649" y="0"/>
                    </a:cubicBezTo>
                    <a:cubicBezTo>
                      <a:pt x="64265" y="0"/>
                      <a:pt x="42714" y="8665"/>
                      <a:pt x="26550" y="24217"/>
                    </a:cubicBezTo>
                    <a:cubicBezTo>
                      <a:pt x="10387" y="39770"/>
                      <a:pt x="889" y="60932"/>
                      <a:pt x="0" y="83317"/>
                    </a:cubicBezTo>
                    <a:lnTo>
                      <a:pt x="0" y="275834"/>
                    </a:lnTo>
                  </a:path>
                </a:pathLst>
              </a:custGeom>
              <a:solidFill>
                <a:srgbClr val="089E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3" name="Google Shape;123;p32"/>
              <p:cNvSpPr/>
              <p:nvPr/>
            </p:nvSpPr>
            <p:spPr>
              <a:xfrm>
                <a:off x="2392464" y="3434442"/>
                <a:ext cx="173298" cy="595380"/>
              </a:xfrm>
              <a:custGeom>
                <a:avLst/>
                <a:gdLst/>
                <a:ahLst/>
                <a:cxnLst/>
                <a:rect l="l" t="t" r="r" b="b"/>
                <a:pathLst>
                  <a:path w="173298" h="595380" extrusionOk="0">
                    <a:moveTo>
                      <a:pt x="0" y="514952"/>
                    </a:moveTo>
                    <a:cubicBezTo>
                      <a:pt x="1611" y="536837"/>
                      <a:pt x="11442" y="557222"/>
                      <a:pt x="27550" y="572163"/>
                    </a:cubicBezTo>
                    <a:cubicBezTo>
                      <a:pt x="43602" y="587049"/>
                      <a:pt x="64709" y="595381"/>
                      <a:pt x="86649" y="595381"/>
                    </a:cubicBezTo>
                    <a:cubicBezTo>
                      <a:pt x="108589" y="595381"/>
                      <a:pt x="129696" y="587105"/>
                      <a:pt x="145749" y="572163"/>
                    </a:cubicBezTo>
                    <a:cubicBezTo>
                      <a:pt x="161801" y="557222"/>
                      <a:pt x="171632" y="536837"/>
                      <a:pt x="173298" y="514952"/>
                    </a:cubicBezTo>
                    <a:lnTo>
                      <a:pt x="173298" y="83317"/>
                    </a:lnTo>
                    <a:cubicBezTo>
                      <a:pt x="172410" y="60932"/>
                      <a:pt x="162912" y="39770"/>
                      <a:pt x="146748" y="24217"/>
                    </a:cubicBezTo>
                    <a:cubicBezTo>
                      <a:pt x="130585" y="8720"/>
                      <a:pt x="109089" y="0"/>
                      <a:pt x="86649" y="0"/>
                    </a:cubicBezTo>
                    <a:cubicBezTo>
                      <a:pt x="64265" y="0"/>
                      <a:pt x="42714" y="8665"/>
                      <a:pt x="26550" y="24217"/>
                    </a:cubicBezTo>
                    <a:cubicBezTo>
                      <a:pt x="10387" y="39770"/>
                      <a:pt x="889" y="60932"/>
                      <a:pt x="0" y="83317"/>
                    </a:cubicBezTo>
                    <a:lnTo>
                      <a:pt x="0" y="514952"/>
                    </a:lnTo>
                  </a:path>
                </a:pathLst>
              </a:custGeom>
              <a:solidFill>
                <a:srgbClr val="089E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4" name="Google Shape;124;p32"/>
              <p:cNvSpPr/>
              <p:nvPr/>
            </p:nvSpPr>
            <p:spPr>
              <a:xfrm>
                <a:off x="2869646" y="3106286"/>
                <a:ext cx="173298" cy="1097391"/>
              </a:xfrm>
              <a:custGeom>
                <a:avLst/>
                <a:gdLst/>
                <a:ahLst/>
                <a:cxnLst/>
                <a:rect l="l" t="t" r="r" b="b"/>
                <a:pathLst>
                  <a:path w="173298" h="1097391" extrusionOk="0">
                    <a:moveTo>
                      <a:pt x="0" y="1016963"/>
                    </a:moveTo>
                    <a:cubicBezTo>
                      <a:pt x="1611" y="1038792"/>
                      <a:pt x="11442" y="1059232"/>
                      <a:pt x="27550" y="1074174"/>
                    </a:cubicBezTo>
                    <a:cubicBezTo>
                      <a:pt x="43602" y="1089115"/>
                      <a:pt x="64709" y="1097391"/>
                      <a:pt x="86649" y="1097391"/>
                    </a:cubicBezTo>
                    <a:cubicBezTo>
                      <a:pt x="108589" y="1097391"/>
                      <a:pt x="129696" y="1089115"/>
                      <a:pt x="145749" y="1074174"/>
                    </a:cubicBezTo>
                    <a:cubicBezTo>
                      <a:pt x="161801" y="1059288"/>
                      <a:pt x="171632" y="1038847"/>
                      <a:pt x="173299" y="1016963"/>
                    </a:cubicBezTo>
                    <a:lnTo>
                      <a:pt x="173299" y="83317"/>
                    </a:lnTo>
                    <a:cubicBezTo>
                      <a:pt x="172410" y="60932"/>
                      <a:pt x="162912" y="39770"/>
                      <a:pt x="146748" y="24217"/>
                    </a:cubicBezTo>
                    <a:cubicBezTo>
                      <a:pt x="130585" y="8721"/>
                      <a:pt x="109089" y="0"/>
                      <a:pt x="86649" y="0"/>
                    </a:cubicBezTo>
                    <a:cubicBezTo>
                      <a:pt x="64265" y="0"/>
                      <a:pt x="42714" y="8665"/>
                      <a:pt x="26550" y="24217"/>
                    </a:cubicBezTo>
                    <a:cubicBezTo>
                      <a:pt x="10387" y="39770"/>
                      <a:pt x="889" y="60932"/>
                      <a:pt x="0" y="83317"/>
                    </a:cubicBezTo>
                    <a:lnTo>
                      <a:pt x="0" y="1016963"/>
                    </a:lnTo>
                  </a:path>
                </a:pathLst>
              </a:custGeom>
              <a:solidFill>
                <a:srgbClr val="089E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5" name="Google Shape;125;p32"/>
              <p:cNvSpPr/>
              <p:nvPr/>
            </p:nvSpPr>
            <p:spPr>
              <a:xfrm>
                <a:off x="3348384" y="3434442"/>
                <a:ext cx="173298" cy="595380"/>
              </a:xfrm>
              <a:custGeom>
                <a:avLst/>
                <a:gdLst/>
                <a:ahLst/>
                <a:cxnLst/>
                <a:rect l="l" t="t" r="r" b="b"/>
                <a:pathLst>
                  <a:path w="173298" h="595380" extrusionOk="0">
                    <a:moveTo>
                      <a:pt x="0" y="514952"/>
                    </a:moveTo>
                    <a:cubicBezTo>
                      <a:pt x="1611" y="536837"/>
                      <a:pt x="11442" y="557222"/>
                      <a:pt x="27550" y="572163"/>
                    </a:cubicBezTo>
                    <a:cubicBezTo>
                      <a:pt x="43602" y="587049"/>
                      <a:pt x="64709" y="595381"/>
                      <a:pt x="86649" y="595381"/>
                    </a:cubicBezTo>
                    <a:cubicBezTo>
                      <a:pt x="108589" y="595381"/>
                      <a:pt x="129696" y="587105"/>
                      <a:pt x="145749" y="572163"/>
                    </a:cubicBezTo>
                    <a:cubicBezTo>
                      <a:pt x="161801" y="557222"/>
                      <a:pt x="171632" y="536837"/>
                      <a:pt x="173299" y="514952"/>
                    </a:cubicBezTo>
                    <a:lnTo>
                      <a:pt x="173299" y="83317"/>
                    </a:lnTo>
                    <a:cubicBezTo>
                      <a:pt x="172410" y="60932"/>
                      <a:pt x="162912" y="39770"/>
                      <a:pt x="146748" y="24217"/>
                    </a:cubicBezTo>
                    <a:cubicBezTo>
                      <a:pt x="130585" y="8720"/>
                      <a:pt x="109089" y="0"/>
                      <a:pt x="86649" y="0"/>
                    </a:cubicBezTo>
                    <a:cubicBezTo>
                      <a:pt x="64265" y="0"/>
                      <a:pt x="42714" y="8665"/>
                      <a:pt x="26550" y="24217"/>
                    </a:cubicBezTo>
                    <a:cubicBezTo>
                      <a:pt x="10387" y="39770"/>
                      <a:pt x="889" y="60932"/>
                      <a:pt x="0" y="83317"/>
                    </a:cubicBezTo>
                    <a:lnTo>
                      <a:pt x="0" y="514952"/>
                    </a:lnTo>
                  </a:path>
                </a:pathLst>
              </a:custGeom>
              <a:solidFill>
                <a:srgbClr val="089E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6" name="Google Shape;126;p32"/>
              <p:cNvSpPr/>
              <p:nvPr/>
            </p:nvSpPr>
            <p:spPr>
              <a:xfrm>
                <a:off x="3825955" y="3673561"/>
                <a:ext cx="173298" cy="356262"/>
              </a:xfrm>
              <a:custGeom>
                <a:avLst/>
                <a:gdLst/>
                <a:ahLst/>
                <a:cxnLst/>
                <a:rect l="l" t="t" r="r" b="b"/>
                <a:pathLst>
                  <a:path w="173298" h="356262" extrusionOk="0">
                    <a:moveTo>
                      <a:pt x="0" y="275834"/>
                    </a:moveTo>
                    <a:cubicBezTo>
                      <a:pt x="1611" y="297718"/>
                      <a:pt x="11442" y="318103"/>
                      <a:pt x="27550" y="333044"/>
                    </a:cubicBezTo>
                    <a:cubicBezTo>
                      <a:pt x="43602" y="347930"/>
                      <a:pt x="64709" y="356262"/>
                      <a:pt x="86649" y="356262"/>
                    </a:cubicBezTo>
                    <a:cubicBezTo>
                      <a:pt x="108589" y="356262"/>
                      <a:pt x="129696" y="347986"/>
                      <a:pt x="145749" y="333044"/>
                    </a:cubicBezTo>
                    <a:cubicBezTo>
                      <a:pt x="161801" y="318103"/>
                      <a:pt x="171632" y="297718"/>
                      <a:pt x="173299" y="275834"/>
                    </a:cubicBezTo>
                    <a:lnTo>
                      <a:pt x="173299" y="83317"/>
                    </a:lnTo>
                    <a:cubicBezTo>
                      <a:pt x="172410" y="60932"/>
                      <a:pt x="162912" y="39770"/>
                      <a:pt x="146748" y="24217"/>
                    </a:cubicBezTo>
                    <a:cubicBezTo>
                      <a:pt x="130585" y="8721"/>
                      <a:pt x="109089" y="0"/>
                      <a:pt x="86649" y="0"/>
                    </a:cubicBezTo>
                    <a:cubicBezTo>
                      <a:pt x="64265" y="0"/>
                      <a:pt x="42714" y="8665"/>
                      <a:pt x="26550" y="24217"/>
                    </a:cubicBezTo>
                    <a:cubicBezTo>
                      <a:pt x="10387" y="39770"/>
                      <a:pt x="889" y="60932"/>
                      <a:pt x="0" y="83317"/>
                    </a:cubicBezTo>
                    <a:lnTo>
                      <a:pt x="0" y="275834"/>
                    </a:lnTo>
                  </a:path>
                </a:pathLst>
              </a:custGeom>
              <a:solidFill>
                <a:srgbClr val="089E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7" name="Google Shape;127;p32"/>
              <p:cNvSpPr/>
              <p:nvPr/>
            </p:nvSpPr>
            <p:spPr>
              <a:xfrm>
                <a:off x="2189207" y="4495293"/>
                <a:ext cx="530747" cy="720392"/>
              </a:xfrm>
              <a:custGeom>
                <a:avLst/>
                <a:gdLst/>
                <a:ahLst/>
                <a:cxnLst/>
                <a:rect l="l" t="t" r="r" b="b"/>
                <a:pathLst>
                  <a:path w="530747" h="720392" extrusionOk="0">
                    <a:moveTo>
                      <a:pt x="530748" y="694909"/>
                    </a:moveTo>
                    <a:lnTo>
                      <a:pt x="530748" y="509668"/>
                    </a:lnTo>
                    <a:lnTo>
                      <a:pt x="527137" y="511279"/>
                    </a:lnTo>
                    <a:cubicBezTo>
                      <a:pt x="485368" y="531497"/>
                      <a:pt x="439988" y="543050"/>
                      <a:pt x="393608" y="545161"/>
                    </a:cubicBezTo>
                    <a:cubicBezTo>
                      <a:pt x="345451" y="548938"/>
                      <a:pt x="297628" y="534830"/>
                      <a:pt x="259246" y="505558"/>
                    </a:cubicBezTo>
                    <a:cubicBezTo>
                      <a:pt x="231808" y="484395"/>
                      <a:pt x="211423" y="455401"/>
                      <a:pt x="200703" y="422464"/>
                    </a:cubicBezTo>
                    <a:cubicBezTo>
                      <a:pt x="188927" y="386526"/>
                      <a:pt x="187539" y="348034"/>
                      <a:pt x="196759" y="311375"/>
                    </a:cubicBezTo>
                    <a:cubicBezTo>
                      <a:pt x="205313" y="273882"/>
                      <a:pt x="226309" y="240389"/>
                      <a:pt x="256358" y="216338"/>
                    </a:cubicBezTo>
                    <a:cubicBezTo>
                      <a:pt x="282964" y="194065"/>
                      <a:pt x="315513" y="180012"/>
                      <a:pt x="349951" y="175957"/>
                    </a:cubicBezTo>
                    <a:cubicBezTo>
                      <a:pt x="410883" y="169236"/>
                      <a:pt x="472426" y="180790"/>
                      <a:pt x="526748" y="209173"/>
                    </a:cubicBezTo>
                    <a:lnTo>
                      <a:pt x="530692" y="211228"/>
                    </a:lnTo>
                    <a:lnTo>
                      <a:pt x="530692" y="24932"/>
                    </a:lnTo>
                    <a:lnTo>
                      <a:pt x="522249" y="22655"/>
                    </a:lnTo>
                    <a:cubicBezTo>
                      <a:pt x="467871" y="5214"/>
                      <a:pt x="410772" y="-2285"/>
                      <a:pt x="353672" y="604"/>
                    </a:cubicBezTo>
                    <a:cubicBezTo>
                      <a:pt x="301683" y="1937"/>
                      <a:pt x="250526" y="13656"/>
                      <a:pt x="203147" y="35041"/>
                    </a:cubicBezTo>
                    <a:cubicBezTo>
                      <a:pt x="155323" y="56981"/>
                      <a:pt x="113165" y="89530"/>
                      <a:pt x="79894" y="130300"/>
                    </a:cubicBezTo>
                    <a:cubicBezTo>
                      <a:pt x="-24086" y="261829"/>
                      <a:pt x="-26807" y="446792"/>
                      <a:pt x="73117" y="581376"/>
                    </a:cubicBezTo>
                    <a:cubicBezTo>
                      <a:pt x="122330" y="644308"/>
                      <a:pt x="191371" y="688743"/>
                      <a:pt x="269078" y="707406"/>
                    </a:cubicBezTo>
                    <a:cubicBezTo>
                      <a:pt x="350950" y="727291"/>
                      <a:pt x="436766" y="724292"/>
                      <a:pt x="517028" y="698742"/>
                    </a:cubicBezTo>
                    <a:lnTo>
                      <a:pt x="530748" y="694909"/>
                    </a:lnTo>
                  </a:path>
                </a:pathLst>
              </a:custGeom>
              <a:solidFill>
                <a:srgbClr val="089E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8" name="Google Shape;128;p32"/>
              <p:cNvSpPr/>
              <p:nvPr/>
            </p:nvSpPr>
            <p:spPr>
              <a:xfrm>
                <a:off x="2904528" y="4495057"/>
                <a:ext cx="735064" cy="720164"/>
              </a:xfrm>
              <a:custGeom>
                <a:avLst/>
                <a:gdLst/>
                <a:ahLst/>
                <a:cxnLst/>
                <a:rect l="l" t="t" r="r" b="b"/>
                <a:pathLst>
                  <a:path w="735064" h="720164" extrusionOk="0">
                    <a:moveTo>
                      <a:pt x="0" y="360323"/>
                    </a:moveTo>
                    <a:cubicBezTo>
                      <a:pt x="1722" y="470134"/>
                      <a:pt x="52712" y="573391"/>
                      <a:pt x="138861" y="641433"/>
                    </a:cubicBezTo>
                    <a:cubicBezTo>
                      <a:pt x="225011" y="709531"/>
                      <a:pt x="337266" y="735248"/>
                      <a:pt x="444467" y="711531"/>
                    </a:cubicBezTo>
                    <a:cubicBezTo>
                      <a:pt x="590049" y="684092"/>
                      <a:pt x="703526" y="569503"/>
                      <a:pt x="729521" y="423644"/>
                    </a:cubicBezTo>
                    <a:cubicBezTo>
                      <a:pt x="755515" y="277784"/>
                      <a:pt x="688529" y="131036"/>
                      <a:pt x="561332" y="55051"/>
                    </a:cubicBezTo>
                    <a:cubicBezTo>
                      <a:pt x="449021" y="-14435"/>
                      <a:pt x="308049" y="-18435"/>
                      <a:pt x="192017" y="44719"/>
                    </a:cubicBezTo>
                    <a:cubicBezTo>
                      <a:pt x="76040" y="107818"/>
                      <a:pt x="2722" y="228294"/>
                      <a:pt x="0" y="360323"/>
                    </a:cubicBezTo>
                    <a:moveTo>
                      <a:pt x="254283" y="217852"/>
                    </a:moveTo>
                    <a:cubicBezTo>
                      <a:pt x="292164" y="187636"/>
                      <a:pt x="340487" y="173694"/>
                      <a:pt x="388589" y="179081"/>
                    </a:cubicBezTo>
                    <a:cubicBezTo>
                      <a:pt x="436746" y="184469"/>
                      <a:pt x="480792" y="208798"/>
                      <a:pt x="511009" y="246624"/>
                    </a:cubicBezTo>
                    <a:cubicBezTo>
                      <a:pt x="541225" y="284505"/>
                      <a:pt x="555167" y="332773"/>
                      <a:pt x="549779" y="380930"/>
                    </a:cubicBezTo>
                    <a:cubicBezTo>
                      <a:pt x="544391" y="429087"/>
                      <a:pt x="520062" y="473134"/>
                      <a:pt x="482237" y="503350"/>
                    </a:cubicBezTo>
                    <a:cubicBezTo>
                      <a:pt x="444355" y="533566"/>
                      <a:pt x="396087" y="547508"/>
                      <a:pt x="347930" y="542120"/>
                    </a:cubicBezTo>
                    <a:cubicBezTo>
                      <a:pt x="299773" y="536732"/>
                      <a:pt x="255727" y="512404"/>
                      <a:pt x="225511" y="474578"/>
                    </a:cubicBezTo>
                    <a:cubicBezTo>
                      <a:pt x="195294" y="436697"/>
                      <a:pt x="181353" y="388428"/>
                      <a:pt x="186740" y="340271"/>
                    </a:cubicBezTo>
                    <a:cubicBezTo>
                      <a:pt x="192128" y="292115"/>
                      <a:pt x="216457" y="248068"/>
                      <a:pt x="254283" y="217852"/>
                    </a:cubicBezTo>
                  </a:path>
                </a:pathLst>
              </a:custGeom>
              <a:solidFill>
                <a:srgbClr val="089E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129" name="Google Shape;129;p32"/>
            <p:cNvGrpSpPr/>
            <p:nvPr/>
          </p:nvGrpSpPr>
          <p:grpSpPr>
            <a:xfrm>
              <a:off x="2450744" y="6140876"/>
              <a:ext cx="1610071" cy="283464"/>
              <a:chOff x="4191027" y="1640469"/>
              <a:chExt cx="7998418" cy="1403885"/>
            </a:xfrm>
          </p:grpSpPr>
          <p:sp>
            <p:nvSpPr>
              <p:cNvPr id="130" name="Google Shape;130;p32"/>
              <p:cNvSpPr/>
              <p:nvPr/>
            </p:nvSpPr>
            <p:spPr>
              <a:xfrm>
                <a:off x="4191027" y="1640469"/>
                <a:ext cx="1559096" cy="1403885"/>
              </a:xfrm>
              <a:custGeom>
                <a:avLst/>
                <a:gdLst/>
                <a:ahLst/>
                <a:cxnLst/>
                <a:rect l="l" t="t" r="r" b="b"/>
                <a:pathLst>
                  <a:path w="1559096" h="1403885" extrusionOk="0">
                    <a:moveTo>
                      <a:pt x="834298" y="1403885"/>
                    </a:moveTo>
                    <a:lnTo>
                      <a:pt x="489645" y="1403885"/>
                    </a:lnTo>
                    <a:cubicBezTo>
                      <a:pt x="418493" y="1403885"/>
                      <a:pt x="352172" y="1365615"/>
                      <a:pt x="316624" y="1304072"/>
                    </a:cubicBezTo>
                    <a:lnTo>
                      <a:pt x="26627" y="801839"/>
                    </a:lnTo>
                    <a:cubicBezTo>
                      <a:pt x="-8866" y="740185"/>
                      <a:pt x="-8866" y="663700"/>
                      <a:pt x="26571" y="602102"/>
                    </a:cubicBezTo>
                    <a:lnTo>
                      <a:pt x="316569" y="99869"/>
                    </a:lnTo>
                    <a:cubicBezTo>
                      <a:pt x="352172" y="38270"/>
                      <a:pt x="418493" y="0"/>
                      <a:pt x="489645" y="0"/>
                    </a:cubicBezTo>
                    <a:lnTo>
                      <a:pt x="1069473" y="0"/>
                    </a:lnTo>
                    <a:cubicBezTo>
                      <a:pt x="1140626" y="0"/>
                      <a:pt x="1206890" y="38270"/>
                      <a:pt x="1242494" y="99924"/>
                    </a:cubicBezTo>
                    <a:lnTo>
                      <a:pt x="1532436" y="602102"/>
                    </a:lnTo>
                    <a:cubicBezTo>
                      <a:pt x="1567984" y="663645"/>
                      <a:pt x="1567984" y="740241"/>
                      <a:pt x="1532436" y="801839"/>
                    </a:cubicBezTo>
                    <a:lnTo>
                      <a:pt x="1457451" y="921371"/>
                    </a:lnTo>
                    <a:cubicBezTo>
                      <a:pt x="1422514" y="981859"/>
                      <a:pt x="1356193" y="1020073"/>
                      <a:pt x="1285041" y="1020073"/>
                    </a:cubicBezTo>
                    <a:lnTo>
                      <a:pt x="939888" y="1020073"/>
                    </a:lnTo>
                    <a:lnTo>
                      <a:pt x="1128572" y="701637"/>
                    </a:lnTo>
                    <a:lnTo>
                      <a:pt x="954052" y="399476"/>
                    </a:lnTo>
                    <a:lnTo>
                      <a:pt x="604900" y="399476"/>
                    </a:lnTo>
                    <a:lnTo>
                      <a:pt x="430268" y="701859"/>
                    </a:lnTo>
                    <a:lnTo>
                      <a:pt x="834298" y="1403885"/>
                    </a:lnTo>
                    <a:lnTo>
                      <a:pt x="834298" y="1403885"/>
                    </a:lnTo>
                    <a:close/>
                  </a:path>
                </a:pathLst>
              </a:custGeom>
              <a:solidFill>
                <a:srgbClr val="FE5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grpSp>
            <p:nvGrpSpPr>
              <p:cNvPr id="131" name="Google Shape;131;p32"/>
              <p:cNvGrpSpPr/>
              <p:nvPr/>
            </p:nvGrpSpPr>
            <p:grpSpPr>
              <a:xfrm>
                <a:off x="6103609" y="2025391"/>
                <a:ext cx="6085836" cy="651148"/>
                <a:chOff x="6103609" y="2025391"/>
                <a:chExt cx="6085836" cy="651148"/>
              </a:xfrm>
            </p:grpSpPr>
            <p:grpSp>
              <p:nvGrpSpPr>
                <p:cNvPr id="132" name="Google Shape;132;p32"/>
                <p:cNvGrpSpPr/>
                <p:nvPr/>
              </p:nvGrpSpPr>
              <p:grpSpPr>
                <a:xfrm>
                  <a:off x="6103609" y="2032668"/>
                  <a:ext cx="5876100" cy="643871"/>
                  <a:chOff x="6103609" y="2032668"/>
                  <a:chExt cx="5876100" cy="643871"/>
                </a:xfrm>
              </p:grpSpPr>
              <p:sp>
                <p:nvSpPr>
                  <p:cNvPr id="133" name="Google Shape;133;p32"/>
                  <p:cNvSpPr/>
                  <p:nvPr/>
                </p:nvSpPr>
                <p:spPr>
                  <a:xfrm>
                    <a:off x="6103609" y="2043888"/>
                    <a:ext cx="463517" cy="6214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3517" h="621431" extrusionOk="0">
                        <a:moveTo>
                          <a:pt x="160746" y="621431"/>
                        </a:moveTo>
                        <a:lnTo>
                          <a:pt x="0" y="621431"/>
                        </a:lnTo>
                        <a:lnTo>
                          <a:pt x="0" y="0"/>
                        </a:lnTo>
                        <a:lnTo>
                          <a:pt x="228010" y="0"/>
                        </a:lnTo>
                        <a:cubicBezTo>
                          <a:pt x="374702" y="0"/>
                          <a:pt x="463518" y="68209"/>
                          <a:pt x="463518" y="197183"/>
                        </a:cubicBezTo>
                        <a:cubicBezTo>
                          <a:pt x="463518" y="342043"/>
                          <a:pt x="357929" y="414917"/>
                          <a:pt x="208403" y="414917"/>
                        </a:cubicBezTo>
                        <a:lnTo>
                          <a:pt x="160746" y="414917"/>
                        </a:lnTo>
                        <a:lnTo>
                          <a:pt x="160746" y="621431"/>
                        </a:lnTo>
                        <a:close/>
                        <a:moveTo>
                          <a:pt x="197183" y="290608"/>
                        </a:moveTo>
                        <a:cubicBezTo>
                          <a:pt x="258837" y="290608"/>
                          <a:pt x="298107" y="271946"/>
                          <a:pt x="298107" y="207458"/>
                        </a:cubicBezTo>
                        <a:cubicBezTo>
                          <a:pt x="298107" y="143916"/>
                          <a:pt x="264447" y="126141"/>
                          <a:pt x="205570" y="126141"/>
                        </a:cubicBezTo>
                        <a:lnTo>
                          <a:pt x="160746" y="126141"/>
                        </a:lnTo>
                        <a:lnTo>
                          <a:pt x="160746" y="290608"/>
                        </a:lnTo>
                        <a:lnTo>
                          <a:pt x="197183" y="290608"/>
                        </a:lnTo>
                        <a:close/>
                      </a:path>
                    </a:pathLst>
                  </a:custGeom>
                  <a:solidFill>
                    <a:srgbClr val="22222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endParaRPr>
                  </a:p>
                </p:txBody>
              </p:sp>
              <p:sp>
                <p:nvSpPr>
                  <p:cNvPr id="134" name="Google Shape;134;p32"/>
                  <p:cNvSpPr/>
                  <p:nvPr/>
                </p:nvSpPr>
                <p:spPr>
                  <a:xfrm>
                    <a:off x="6661275" y="2043888"/>
                    <a:ext cx="492511" cy="632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511" h="632651" extrusionOk="0">
                        <a:moveTo>
                          <a:pt x="160801" y="0"/>
                        </a:moveTo>
                        <a:lnTo>
                          <a:pt x="160801" y="406474"/>
                        </a:lnTo>
                        <a:cubicBezTo>
                          <a:pt x="160801" y="477515"/>
                          <a:pt x="197238" y="498956"/>
                          <a:pt x="248617" y="498956"/>
                        </a:cubicBezTo>
                        <a:cubicBezTo>
                          <a:pt x="297218" y="498956"/>
                          <a:pt x="331767" y="470017"/>
                          <a:pt x="331767" y="411140"/>
                        </a:cubicBezTo>
                        <a:lnTo>
                          <a:pt x="331767" y="0"/>
                        </a:lnTo>
                        <a:lnTo>
                          <a:pt x="492512" y="0"/>
                        </a:lnTo>
                        <a:lnTo>
                          <a:pt x="492512" y="429858"/>
                        </a:lnTo>
                        <a:cubicBezTo>
                          <a:pt x="492512" y="556055"/>
                          <a:pt x="391588" y="632651"/>
                          <a:pt x="244840" y="632651"/>
                        </a:cubicBezTo>
                        <a:cubicBezTo>
                          <a:pt x="83150" y="632651"/>
                          <a:pt x="0" y="567275"/>
                          <a:pt x="0" y="415861"/>
                        </a:cubicBezTo>
                        <a:lnTo>
                          <a:pt x="0" y="0"/>
                        </a:lnTo>
                        <a:lnTo>
                          <a:pt x="160801" y="0"/>
                        </a:lnTo>
                        <a:close/>
                      </a:path>
                    </a:pathLst>
                  </a:custGeom>
                  <a:solidFill>
                    <a:srgbClr val="22222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endParaRPr>
                  </a:p>
                </p:txBody>
              </p:sp>
              <p:sp>
                <p:nvSpPr>
                  <p:cNvPr id="135" name="Google Shape;135;p32"/>
                  <p:cNvSpPr/>
                  <p:nvPr/>
                </p:nvSpPr>
                <p:spPr>
                  <a:xfrm>
                    <a:off x="7840705" y="2043888"/>
                    <a:ext cx="413083" cy="6214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3083" h="621486" extrusionOk="0">
                        <a:moveTo>
                          <a:pt x="0" y="0"/>
                        </a:moveTo>
                        <a:lnTo>
                          <a:pt x="406530" y="0"/>
                        </a:lnTo>
                        <a:lnTo>
                          <a:pt x="406530" y="140194"/>
                        </a:lnTo>
                        <a:lnTo>
                          <a:pt x="160746" y="140194"/>
                        </a:lnTo>
                        <a:lnTo>
                          <a:pt x="160746" y="234564"/>
                        </a:lnTo>
                        <a:lnTo>
                          <a:pt x="371925" y="234564"/>
                        </a:lnTo>
                        <a:lnTo>
                          <a:pt x="371925" y="374758"/>
                        </a:lnTo>
                        <a:lnTo>
                          <a:pt x="160746" y="374758"/>
                        </a:lnTo>
                        <a:lnTo>
                          <a:pt x="160746" y="481292"/>
                        </a:lnTo>
                        <a:lnTo>
                          <a:pt x="413084" y="481292"/>
                        </a:lnTo>
                        <a:lnTo>
                          <a:pt x="413084" y="621487"/>
                        </a:lnTo>
                        <a:lnTo>
                          <a:pt x="0" y="62148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2222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endParaRPr>
                  </a:p>
                </p:txBody>
              </p:sp>
              <p:sp>
                <p:nvSpPr>
                  <p:cNvPr id="136" name="Google Shape;136;p32"/>
                  <p:cNvSpPr/>
                  <p:nvPr/>
                </p:nvSpPr>
                <p:spPr>
                  <a:xfrm>
                    <a:off x="8378153" y="2032668"/>
                    <a:ext cx="412139" cy="6438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2139" h="643815" extrusionOk="0">
                        <a:moveTo>
                          <a:pt x="30827" y="526117"/>
                        </a:moveTo>
                        <a:cubicBezTo>
                          <a:pt x="59821" y="545724"/>
                          <a:pt x="126141" y="579384"/>
                          <a:pt x="200016" y="579384"/>
                        </a:cubicBezTo>
                        <a:cubicBezTo>
                          <a:pt x="262614" y="579384"/>
                          <a:pt x="330823" y="559721"/>
                          <a:pt x="330823" y="464407"/>
                        </a:cubicBezTo>
                        <a:cubicBezTo>
                          <a:pt x="330823" y="389644"/>
                          <a:pt x="265391" y="365427"/>
                          <a:pt x="190684" y="344820"/>
                        </a:cubicBezTo>
                        <a:cubicBezTo>
                          <a:pt x="100924" y="320547"/>
                          <a:pt x="13108" y="286887"/>
                          <a:pt x="13108" y="171966"/>
                        </a:cubicBezTo>
                        <a:cubicBezTo>
                          <a:pt x="13108" y="68209"/>
                          <a:pt x="93481" y="0"/>
                          <a:pt x="210291" y="0"/>
                        </a:cubicBezTo>
                        <a:cubicBezTo>
                          <a:pt x="294385" y="0"/>
                          <a:pt x="368204" y="39270"/>
                          <a:pt x="412139" y="83150"/>
                        </a:cubicBezTo>
                        <a:lnTo>
                          <a:pt x="370981" y="132696"/>
                        </a:lnTo>
                        <a:cubicBezTo>
                          <a:pt x="322436" y="90704"/>
                          <a:pt x="268169" y="63543"/>
                          <a:pt x="209292" y="63543"/>
                        </a:cubicBezTo>
                        <a:cubicBezTo>
                          <a:pt x="156969" y="63543"/>
                          <a:pt x="89704" y="85983"/>
                          <a:pt x="89704" y="164467"/>
                        </a:cubicBezTo>
                        <a:cubicBezTo>
                          <a:pt x="89704" y="238286"/>
                          <a:pt x="153247" y="259781"/>
                          <a:pt x="233620" y="284110"/>
                        </a:cubicBezTo>
                        <a:cubicBezTo>
                          <a:pt x="319603" y="311160"/>
                          <a:pt x="407418" y="343931"/>
                          <a:pt x="407418" y="461630"/>
                        </a:cubicBezTo>
                        <a:cubicBezTo>
                          <a:pt x="407418" y="578440"/>
                          <a:pt x="328934" y="643815"/>
                          <a:pt x="198127" y="643815"/>
                        </a:cubicBezTo>
                        <a:cubicBezTo>
                          <a:pt x="108367" y="643815"/>
                          <a:pt x="25273" y="607378"/>
                          <a:pt x="0" y="586827"/>
                        </a:cubicBezTo>
                        <a:lnTo>
                          <a:pt x="30827" y="526117"/>
                        </a:lnTo>
                        <a:close/>
                      </a:path>
                    </a:pathLst>
                  </a:custGeom>
                  <a:solidFill>
                    <a:srgbClr val="22222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endParaRPr>
                  </a:p>
                </p:txBody>
              </p:sp>
              <p:sp>
                <p:nvSpPr>
                  <p:cNvPr id="137" name="Google Shape;137;p32"/>
                  <p:cNvSpPr/>
                  <p:nvPr/>
                </p:nvSpPr>
                <p:spPr>
                  <a:xfrm>
                    <a:off x="8861334" y="2043888"/>
                    <a:ext cx="447632" cy="6214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7632" h="621431" extrusionOk="0">
                        <a:moveTo>
                          <a:pt x="447632" y="0"/>
                        </a:moveTo>
                        <a:lnTo>
                          <a:pt x="447632" y="63543"/>
                        </a:lnTo>
                        <a:lnTo>
                          <a:pt x="258892" y="63543"/>
                        </a:lnTo>
                        <a:lnTo>
                          <a:pt x="258892" y="621431"/>
                        </a:lnTo>
                        <a:lnTo>
                          <a:pt x="185074" y="621431"/>
                        </a:lnTo>
                        <a:lnTo>
                          <a:pt x="185074" y="63543"/>
                        </a:lnTo>
                        <a:lnTo>
                          <a:pt x="0" y="63543"/>
                        </a:lnTo>
                        <a:lnTo>
                          <a:pt x="0" y="0"/>
                        </a:lnTo>
                        <a:lnTo>
                          <a:pt x="447632" y="0"/>
                        </a:lnTo>
                        <a:close/>
                      </a:path>
                    </a:pathLst>
                  </a:custGeom>
                  <a:solidFill>
                    <a:srgbClr val="22222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endParaRPr>
                  </a:p>
                </p:txBody>
              </p:sp>
              <p:sp>
                <p:nvSpPr>
                  <p:cNvPr id="138" name="Google Shape;138;p32"/>
                  <p:cNvSpPr/>
                  <p:nvPr/>
                </p:nvSpPr>
                <p:spPr>
                  <a:xfrm>
                    <a:off x="9350403" y="2032668"/>
                    <a:ext cx="516784" cy="6438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6784" h="643870" extrusionOk="0">
                        <a:moveTo>
                          <a:pt x="256060" y="643871"/>
                        </a:moveTo>
                        <a:cubicBezTo>
                          <a:pt x="96258" y="643871"/>
                          <a:pt x="0" y="536448"/>
                          <a:pt x="0" y="323324"/>
                        </a:cubicBezTo>
                        <a:cubicBezTo>
                          <a:pt x="0" y="83150"/>
                          <a:pt x="138306" y="0"/>
                          <a:pt x="265391" y="0"/>
                        </a:cubicBezTo>
                        <a:cubicBezTo>
                          <a:pt x="399975" y="0"/>
                          <a:pt x="516785" y="85039"/>
                          <a:pt x="516785" y="323324"/>
                        </a:cubicBezTo>
                        <a:cubicBezTo>
                          <a:pt x="516840" y="537337"/>
                          <a:pt x="415917" y="643871"/>
                          <a:pt x="256060" y="643871"/>
                        </a:cubicBezTo>
                        <a:close/>
                        <a:moveTo>
                          <a:pt x="263558" y="581272"/>
                        </a:moveTo>
                        <a:cubicBezTo>
                          <a:pt x="399087" y="581272"/>
                          <a:pt x="441133" y="453243"/>
                          <a:pt x="441133" y="326157"/>
                        </a:cubicBezTo>
                        <a:cubicBezTo>
                          <a:pt x="441133" y="215901"/>
                          <a:pt x="404697" y="63543"/>
                          <a:pt x="262614" y="63543"/>
                        </a:cubicBezTo>
                        <a:cubicBezTo>
                          <a:pt x="126197" y="63543"/>
                          <a:pt x="75707" y="193406"/>
                          <a:pt x="75707" y="320547"/>
                        </a:cubicBezTo>
                        <a:cubicBezTo>
                          <a:pt x="75707" y="443856"/>
                          <a:pt x="109367" y="581272"/>
                          <a:pt x="263558" y="581272"/>
                        </a:cubicBezTo>
                        <a:close/>
                      </a:path>
                    </a:pathLst>
                  </a:custGeom>
                  <a:solidFill>
                    <a:srgbClr val="22222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endParaRPr>
                  </a:p>
                </p:txBody>
              </p:sp>
              <p:sp>
                <p:nvSpPr>
                  <p:cNvPr id="139" name="Google Shape;139;p32"/>
                  <p:cNvSpPr/>
                  <p:nvPr/>
                </p:nvSpPr>
                <p:spPr>
                  <a:xfrm>
                    <a:off x="10470123" y="2043888"/>
                    <a:ext cx="529838" cy="6214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838" h="621431" extrusionOk="0">
                        <a:moveTo>
                          <a:pt x="0" y="621431"/>
                        </a:moveTo>
                        <a:lnTo>
                          <a:pt x="218678" y="0"/>
                        </a:lnTo>
                        <a:lnTo>
                          <a:pt x="306494" y="0"/>
                        </a:lnTo>
                        <a:lnTo>
                          <a:pt x="529838" y="621431"/>
                        </a:lnTo>
                        <a:lnTo>
                          <a:pt x="452243" y="621431"/>
                        </a:lnTo>
                        <a:lnTo>
                          <a:pt x="384034" y="429858"/>
                        </a:lnTo>
                        <a:lnTo>
                          <a:pt x="139195" y="429858"/>
                        </a:lnTo>
                        <a:lnTo>
                          <a:pt x="72874" y="621431"/>
                        </a:lnTo>
                        <a:lnTo>
                          <a:pt x="0" y="621431"/>
                        </a:lnTo>
                        <a:close/>
                        <a:moveTo>
                          <a:pt x="157024" y="370037"/>
                        </a:moveTo>
                        <a:lnTo>
                          <a:pt x="366315" y="370037"/>
                        </a:lnTo>
                        <a:cubicBezTo>
                          <a:pt x="260725" y="66376"/>
                          <a:pt x="260725" y="66376"/>
                          <a:pt x="260725" y="66376"/>
                        </a:cubicBezTo>
                        <a:lnTo>
                          <a:pt x="157024" y="370037"/>
                        </a:lnTo>
                        <a:close/>
                      </a:path>
                    </a:pathLst>
                  </a:custGeom>
                  <a:solidFill>
                    <a:srgbClr val="22222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endParaRPr>
                  </a:p>
                </p:txBody>
              </p:sp>
              <p:sp>
                <p:nvSpPr>
                  <p:cNvPr id="140" name="Google Shape;140;p32"/>
                  <p:cNvSpPr/>
                  <p:nvPr/>
                </p:nvSpPr>
                <p:spPr>
                  <a:xfrm>
                    <a:off x="11028177" y="2032668"/>
                    <a:ext cx="472850" cy="6438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2850" h="643870" extrusionOk="0">
                        <a:moveTo>
                          <a:pt x="470961" y="586882"/>
                        </a:moveTo>
                        <a:cubicBezTo>
                          <a:pt x="419583" y="621487"/>
                          <a:pt x="345708" y="643871"/>
                          <a:pt x="264447" y="643871"/>
                        </a:cubicBezTo>
                        <a:cubicBezTo>
                          <a:pt x="100924" y="643871"/>
                          <a:pt x="0" y="540170"/>
                          <a:pt x="0" y="323324"/>
                        </a:cubicBezTo>
                        <a:cubicBezTo>
                          <a:pt x="0" y="81373"/>
                          <a:pt x="140194" y="0"/>
                          <a:pt x="264447" y="0"/>
                        </a:cubicBezTo>
                        <a:cubicBezTo>
                          <a:pt x="327990" y="0"/>
                          <a:pt x="409307" y="19663"/>
                          <a:pt x="472850" y="100924"/>
                        </a:cubicBezTo>
                        <a:lnTo>
                          <a:pt x="419583" y="143027"/>
                        </a:lnTo>
                        <a:cubicBezTo>
                          <a:pt x="378480" y="94426"/>
                          <a:pt x="329878" y="63543"/>
                          <a:pt x="263559" y="63543"/>
                        </a:cubicBezTo>
                        <a:cubicBezTo>
                          <a:pt x="145804" y="63543"/>
                          <a:pt x="75707" y="159801"/>
                          <a:pt x="75707" y="316770"/>
                        </a:cubicBezTo>
                        <a:cubicBezTo>
                          <a:pt x="75707" y="485014"/>
                          <a:pt x="135529" y="583161"/>
                          <a:pt x="271057" y="583161"/>
                        </a:cubicBezTo>
                        <a:cubicBezTo>
                          <a:pt x="319658" y="583161"/>
                          <a:pt x="374758" y="566331"/>
                          <a:pt x="397198" y="550445"/>
                        </a:cubicBezTo>
                        <a:lnTo>
                          <a:pt x="397198" y="365482"/>
                        </a:lnTo>
                        <a:lnTo>
                          <a:pt x="256060" y="365482"/>
                        </a:lnTo>
                        <a:lnTo>
                          <a:pt x="256060" y="301884"/>
                        </a:lnTo>
                        <a:lnTo>
                          <a:pt x="471017" y="301884"/>
                        </a:lnTo>
                        <a:lnTo>
                          <a:pt x="471017" y="586882"/>
                        </a:lnTo>
                        <a:close/>
                      </a:path>
                    </a:pathLst>
                  </a:custGeom>
                  <a:solidFill>
                    <a:srgbClr val="22222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endParaRPr>
                  </a:p>
                </p:txBody>
              </p:sp>
              <p:sp>
                <p:nvSpPr>
                  <p:cNvPr id="141" name="Google Shape;141;p32"/>
                  <p:cNvSpPr/>
                  <p:nvPr/>
                </p:nvSpPr>
                <p:spPr>
                  <a:xfrm>
                    <a:off x="11625558" y="2043888"/>
                    <a:ext cx="354151" cy="6214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4151" h="621431" extrusionOk="0">
                        <a:moveTo>
                          <a:pt x="0" y="0"/>
                        </a:moveTo>
                        <a:lnTo>
                          <a:pt x="347597" y="0"/>
                        </a:lnTo>
                        <a:lnTo>
                          <a:pt x="347597" y="63543"/>
                        </a:lnTo>
                        <a:lnTo>
                          <a:pt x="73819" y="63543"/>
                        </a:lnTo>
                        <a:lnTo>
                          <a:pt x="73819" y="272890"/>
                        </a:lnTo>
                        <a:lnTo>
                          <a:pt x="309271" y="272890"/>
                        </a:lnTo>
                        <a:lnTo>
                          <a:pt x="309271" y="336377"/>
                        </a:lnTo>
                        <a:lnTo>
                          <a:pt x="73819" y="336377"/>
                        </a:lnTo>
                        <a:lnTo>
                          <a:pt x="73819" y="557888"/>
                        </a:lnTo>
                        <a:lnTo>
                          <a:pt x="354151" y="557888"/>
                        </a:lnTo>
                        <a:lnTo>
                          <a:pt x="354151" y="621431"/>
                        </a:lnTo>
                        <a:lnTo>
                          <a:pt x="0" y="62143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2222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endParaRPr>
                  </a:p>
                </p:txBody>
              </p:sp>
              <p:sp>
                <p:nvSpPr>
                  <p:cNvPr id="142" name="Google Shape;142;p32"/>
                  <p:cNvSpPr/>
                  <p:nvPr/>
                </p:nvSpPr>
                <p:spPr>
                  <a:xfrm>
                    <a:off x="9979943" y="2043888"/>
                    <a:ext cx="431080" cy="6214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1080" h="621431" extrusionOk="0">
                        <a:moveTo>
                          <a:pt x="342653" y="426470"/>
                        </a:moveTo>
                        <a:cubicBezTo>
                          <a:pt x="328545" y="395254"/>
                          <a:pt x="319492" y="379424"/>
                          <a:pt x="299995" y="369648"/>
                        </a:cubicBezTo>
                        <a:cubicBezTo>
                          <a:pt x="368537" y="339099"/>
                          <a:pt x="411196" y="278000"/>
                          <a:pt x="411196" y="185019"/>
                        </a:cubicBezTo>
                        <a:cubicBezTo>
                          <a:pt x="411196" y="63543"/>
                          <a:pt x="332656" y="0"/>
                          <a:pt x="201848" y="0"/>
                        </a:cubicBezTo>
                        <a:lnTo>
                          <a:pt x="0" y="0"/>
                        </a:lnTo>
                        <a:lnTo>
                          <a:pt x="0" y="621431"/>
                        </a:lnTo>
                        <a:lnTo>
                          <a:pt x="73819" y="621431"/>
                        </a:lnTo>
                        <a:lnTo>
                          <a:pt x="73819" y="392477"/>
                        </a:lnTo>
                        <a:lnTo>
                          <a:pt x="180353" y="392477"/>
                        </a:lnTo>
                        <a:cubicBezTo>
                          <a:pt x="187962" y="392477"/>
                          <a:pt x="195350" y="392255"/>
                          <a:pt x="202682" y="391755"/>
                        </a:cubicBezTo>
                        <a:lnTo>
                          <a:pt x="201627" y="392144"/>
                        </a:lnTo>
                        <a:cubicBezTo>
                          <a:pt x="239896" y="392144"/>
                          <a:pt x="257671" y="417139"/>
                          <a:pt x="273501" y="450743"/>
                        </a:cubicBezTo>
                        <a:lnTo>
                          <a:pt x="352596" y="621209"/>
                        </a:lnTo>
                        <a:lnTo>
                          <a:pt x="431080" y="621209"/>
                        </a:lnTo>
                        <a:lnTo>
                          <a:pt x="342653" y="426470"/>
                        </a:lnTo>
                        <a:close/>
                        <a:moveTo>
                          <a:pt x="167244" y="332656"/>
                        </a:moveTo>
                        <a:lnTo>
                          <a:pt x="73819" y="332656"/>
                        </a:lnTo>
                        <a:lnTo>
                          <a:pt x="73819" y="60766"/>
                        </a:lnTo>
                        <a:lnTo>
                          <a:pt x="155136" y="60766"/>
                        </a:lnTo>
                        <a:cubicBezTo>
                          <a:pt x="260725" y="60766"/>
                          <a:pt x="335488" y="72874"/>
                          <a:pt x="335488" y="196238"/>
                        </a:cubicBezTo>
                        <a:cubicBezTo>
                          <a:pt x="335433" y="296218"/>
                          <a:pt x="266280" y="332656"/>
                          <a:pt x="167244" y="332656"/>
                        </a:cubicBezTo>
                        <a:close/>
                      </a:path>
                    </a:pathLst>
                  </a:custGeom>
                  <a:solidFill>
                    <a:srgbClr val="22222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endParaRPr>
                  </a:p>
                </p:txBody>
              </p:sp>
              <p:sp>
                <p:nvSpPr>
                  <p:cNvPr id="143" name="Google Shape;143;p32"/>
                  <p:cNvSpPr/>
                  <p:nvPr/>
                </p:nvSpPr>
                <p:spPr>
                  <a:xfrm>
                    <a:off x="7266098" y="2043443"/>
                    <a:ext cx="494511" cy="6214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4511" h="621430" extrusionOk="0">
                        <a:moveTo>
                          <a:pt x="409529" y="424693"/>
                        </a:moveTo>
                        <a:cubicBezTo>
                          <a:pt x="400253" y="402419"/>
                          <a:pt x="385423" y="384756"/>
                          <a:pt x="368815" y="376313"/>
                        </a:cubicBezTo>
                        <a:cubicBezTo>
                          <a:pt x="427803" y="340876"/>
                          <a:pt x="463518" y="281277"/>
                          <a:pt x="463518" y="197238"/>
                        </a:cubicBezTo>
                        <a:cubicBezTo>
                          <a:pt x="463518" y="68264"/>
                          <a:pt x="374702" y="0"/>
                          <a:pt x="228009" y="0"/>
                        </a:cubicBezTo>
                        <a:lnTo>
                          <a:pt x="0" y="0"/>
                        </a:lnTo>
                        <a:lnTo>
                          <a:pt x="0" y="621431"/>
                        </a:lnTo>
                        <a:lnTo>
                          <a:pt x="160745" y="621431"/>
                        </a:lnTo>
                        <a:lnTo>
                          <a:pt x="160745" y="414917"/>
                        </a:lnTo>
                        <a:lnTo>
                          <a:pt x="202126" y="414917"/>
                        </a:lnTo>
                        <a:cubicBezTo>
                          <a:pt x="223677" y="416417"/>
                          <a:pt x="237508" y="428303"/>
                          <a:pt x="247117" y="450076"/>
                        </a:cubicBezTo>
                        <a:lnTo>
                          <a:pt x="322546" y="620876"/>
                        </a:lnTo>
                        <a:lnTo>
                          <a:pt x="494511" y="620876"/>
                        </a:lnTo>
                        <a:lnTo>
                          <a:pt x="409529" y="424693"/>
                        </a:lnTo>
                        <a:close/>
                        <a:moveTo>
                          <a:pt x="160690" y="290664"/>
                        </a:moveTo>
                        <a:lnTo>
                          <a:pt x="160690" y="126197"/>
                        </a:lnTo>
                        <a:lnTo>
                          <a:pt x="205570" y="126197"/>
                        </a:lnTo>
                        <a:cubicBezTo>
                          <a:pt x="264447" y="126197"/>
                          <a:pt x="298106" y="143971"/>
                          <a:pt x="298106" y="207514"/>
                        </a:cubicBezTo>
                        <a:cubicBezTo>
                          <a:pt x="298106" y="272001"/>
                          <a:pt x="258892" y="290664"/>
                          <a:pt x="197183" y="290664"/>
                        </a:cubicBezTo>
                        <a:lnTo>
                          <a:pt x="160690" y="290664"/>
                        </a:lnTo>
                        <a:close/>
                      </a:path>
                    </a:pathLst>
                  </a:custGeom>
                  <a:solidFill>
                    <a:srgbClr val="22222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endParaRPr>
                  </a:p>
                </p:txBody>
              </p:sp>
            </p:grpSp>
            <p:sp>
              <p:nvSpPr>
                <p:cNvPr id="144" name="Google Shape;144;p32"/>
                <p:cNvSpPr/>
                <p:nvPr/>
              </p:nvSpPr>
              <p:spPr>
                <a:xfrm>
                  <a:off x="12025033" y="2025391"/>
                  <a:ext cx="164412" cy="1675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412" h="167521" extrusionOk="0">
                      <a:moveTo>
                        <a:pt x="82428" y="167522"/>
                      </a:moveTo>
                      <a:cubicBezTo>
                        <a:pt x="34272" y="167522"/>
                        <a:pt x="0" y="131474"/>
                        <a:pt x="0" y="83761"/>
                      </a:cubicBezTo>
                      <a:cubicBezTo>
                        <a:pt x="0" y="33382"/>
                        <a:pt x="38104" y="0"/>
                        <a:pt x="82428" y="0"/>
                      </a:cubicBezTo>
                      <a:cubicBezTo>
                        <a:pt x="126308" y="0"/>
                        <a:pt x="164412" y="33382"/>
                        <a:pt x="164412" y="83761"/>
                      </a:cubicBezTo>
                      <a:cubicBezTo>
                        <a:pt x="164468" y="134140"/>
                        <a:pt x="126364" y="167522"/>
                        <a:pt x="82428" y="167522"/>
                      </a:cubicBezTo>
                      <a:close/>
                      <a:moveTo>
                        <a:pt x="82428" y="14553"/>
                      </a:moveTo>
                      <a:cubicBezTo>
                        <a:pt x="46158" y="14553"/>
                        <a:pt x="17885" y="42991"/>
                        <a:pt x="17885" y="83761"/>
                      </a:cubicBezTo>
                      <a:cubicBezTo>
                        <a:pt x="17885" y="121809"/>
                        <a:pt x="42548" y="152969"/>
                        <a:pt x="82428" y="152969"/>
                      </a:cubicBezTo>
                      <a:cubicBezTo>
                        <a:pt x="118254" y="152969"/>
                        <a:pt x="146471" y="124753"/>
                        <a:pt x="146471" y="83761"/>
                      </a:cubicBezTo>
                      <a:cubicBezTo>
                        <a:pt x="146527" y="42991"/>
                        <a:pt x="118254" y="14553"/>
                        <a:pt x="82428" y="14553"/>
                      </a:cubicBezTo>
                      <a:close/>
                      <a:moveTo>
                        <a:pt x="65876" y="131696"/>
                      </a:moveTo>
                      <a:lnTo>
                        <a:pt x="50657" y="131696"/>
                      </a:lnTo>
                      <a:lnTo>
                        <a:pt x="50657" y="38937"/>
                      </a:lnTo>
                      <a:lnTo>
                        <a:pt x="85816" y="38937"/>
                      </a:lnTo>
                      <a:cubicBezTo>
                        <a:pt x="108256" y="38937"/>
                        <a:pt x="119643" y="46768"/>
                        <a:pt x="119643" y="65598"/>
                      </a:cubicBezTo>
                      <a:cubicBezTo>
                        <a:pt x="119643" y="82372"/>
                        <a:pt x="109312" y="89315"/>
                        <a:pt x="95481" y="90926"/>
                      </a:cubicBezTo>
                      <a:lnTo>
                        <a:pt x="121476" y="131696"/>
                      </a:lnTo>
                      <a:lnTo>
                        <a:pt x="104201" y="131696"/>
                      </a:lnTo>
                      <a:lnTo>
                        <a:pt x="80261" y="92037"/>
                      </a:lnTo>
                      <a:lnTo>
                        <a:pt x="65932" y="92037"/>
                      </a:lnTo>
                      <a:lnTo>
                        <a:pt x="65932" y="131696"/>
                      </a:lnTo>
                      <a:close/>
                      <a:moveTo>
                        <a:pt x="82873" y="79040"/>
                      </a:moveTo>
                      <a:cubicBezTo>
                        <a:pt x="94314" y="79040"/>
                        <a:pt x="104368" y="77929"/>
                        <a:pt x="104368" y="64487"/>
                      </a:cubicBezTo>
                      <a:cubicBezTo>
                        <a:pt x="104368" y="53267"/>
                        <a:pt x="93370" y="51934"/>
                        <a:pt x="84206" y="51934"/>
                      </a:cubicBezTo>
                      <a:lnTo>
                        <a:pt x="65821" y="51934"/>
                      </a:lnTo>
                      <a:lnTo>
                        <a:pt x="65821" y="79040"/>
                      </a:lnTo>
                      <a:lnTo>
                        <a:pt x="82873" y="79040"/>
                      </a:lnTo>
                      <a:close/>
                    </a:path>
                  </a:pathLst>
                </a:custGeom>
                <a:solidFill>
                  <a:srgbClr val="22222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</p:grpSp>
      </p:grpSp>
      <p:sp>
        <p:nvSpPr>
          <p:cNvPr id="145" name="Google Shape;145;p32"/>
          <p:cNvSpPr txBox="1">
            <a:spLocks noGrp="1"/>
          </p:cNvSpPr>
          <p:nvPr>
            <p:ph type="body" idx="1"/>
          </p:nvPr>
        </p:nvSpPr>
        <p:spPr>
          <a:xfrm>
            <a:off x="495299" y="4195085"/>
            <a:ext cx="7055035" cy="961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195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100"/>
              <a:buFont typeface="Helvetica Neue"/>
              <a:buChar char="​"/>
              <a:defRPr sz="21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6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Helvetica Neue"/>
              <a:buNone/>
              <a:defRPr sz="1800">
                <a:solidFill>
                  <a:srgbClr val="EFEFEF"/>
                </a:solidFill>
              </a:defRPr>
            </a:lvl2pPr>
            <a:lvl3pPr marL="1371600" lvl="2" indent="-34290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​"/>
              <a:defRPr sz="1800"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​"/>
              <a:defRPr sz="1800"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800"/>
              <a:buChar char="​"/>
              <a:defRPr sz="1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​"/>
              <a:defRPr sz="1800"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​"/>
              <a:defRPr sz="1800"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​"/>
              <a:defRPr sz="1800"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​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2"/>
          <p:cNvSpPr txBox="1">
            <a:spLocks noGrp="1"/>
          </p:cNvSpPr>
          <p:nvPr>
            <p:ph type="title"/>
          </p:nvPr>
        </p:nvSpPr>
        <p:spPr>
          <a:xfrm>
            <a:off x="431637" y="2256890"/>
            <a:ext cx="7999981" cy="1820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2"/>
          <p:cNvSpPr/>
          <p:nvPr/>
        </p:nvSpPr>
        <p:spPr>
          <a:xfrm rot="-5400000" flipH="1">
            <a:off x="5865608" y="-443210"/>
            <a:ext cx="460786" cy="12191993"/>
          </a:xfrm>
          <a:prstGeom prst="round1Rect">
            <a:avLst>
              <a:gd name="adj" fmla="val 0"/>
            </a:avLst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3921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8" name="Google Shape;148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1637" y="448056"/>
            <a:ext cx="2326345" cy="603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 ">
  <p:cSld name="Four Column 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>
            <a:spLocks noGrp="1"/>
          </p:cNvSpPr>
          <p:nvPr>
            <p:ph type="title"/>
          </p:nvPr>
        </p:nvSpPr>
        <p:spPr>
          <a:xfrm>
            <a:off x="495300" y="549415"/>
            <a:ext cx="11187112" cy="455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33"/>
          <p:cNvSpPr txBox="1">
            <a:spLocks noGrp="1"/>
          </p:cNvSpPr>
          <p:nvPr>
            <p:ph type="body" idx="1"/>
          </p:nvPr>
        </p:nvSpPr>
        <p:spPr>
          <a:xfrm>
            <a:off x="495300" y="1719072"/>
            <a:ext cx="2615043" cy="46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6000"/>
              </a:lnSpc>
              <a:spcBef>
                <a:spcPts val="1800"/>
              </a:spcBef>
              <a:spcAft>
                <a:spcPts val="0"/>
              </a:spcAft>
              <a:buSzPts val="1800"/>
              <a:buChar char="​"/>
              <a:defRPr/>
            </a:lvl5pPr>
            <a:lvl6pPr marL="2743200" lvl="5" indent="-34290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6pPr>
            <a:lvl7pPr marL="3200400" lvl="6" indent="-342900" algn="l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7pPr>
            <a:lvl8pPr marL="3657600" lvl="7" indent="-342900" algn="l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8pPr>
            <a:lvl9pPr marL="4114800" lvl="8" indent="-342900" algn="l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152" name="Google Shape;152;p33"/>
          <p:cNvSpPr txBox="1">
            <a:spLocks noGrp="1"/>
          </p:cNvSpPr>
          <p:nvPr>
            <p:ph type="body" idx="2"/>
          </p:nvPr>
        </p:nvSpPr>
        <p:spPr>
          <a:xfrm>
            <a:off x="3355016" y="1719072"/>
            <a:ext cx="2615040" cy="46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6000"/>
              </a:lnSpc>
              <a:spcBef>
                <a:spcPts val="1800"/>
              </a:spcBef>
              <a:spcAft>
                <a:spcPts val="0"/>
              </a:spcAft>
              <a:buSzPts val="1800"/>
              <a:buChar char="​"/>
              <a:defRPr/>
            </a:lvl5pPr>
            <a:lvl6pPr marL="2743200" lvl="5" indent="-34290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6pPr>
            <a:lvl7pPr marL="3200400" lvl="6" indent="-342900" algn="l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7pPr>
            <a:lvl8pPr marL="3657600" lvl="7" indent="-342900" algn="l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8pPr>
            <a:lvl9pPr marL="4114800" lvl="8" indent="-342900" algn="l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153" name="Google Shape;153;p33"/>
          <p:cNvSpPr txBox="1">
            <a:spLocks noGrp="1"/>
          </p:cNvSpPr>
          <p:nvPr>
            <p:ph type="body" idx="3"/>
          </p:nvPr>
        </p:nvSpPr>
        <p:spPr>
          <a:xfrm>
            <a:off x="6221946" y="1719072"/>
            <a:ext cx="2615033" cy="46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6000"/>
              </a:lnSpc>
              <a:spcBef>
                <a:spcPts val="1800"/>
              </a:spcBef>
              <a:spcAft>
                <a:spcPts val="0"/>
              </a:spcAft>
              <a:buSzPts val="1800"/>
              <a:buChar char="​"/>
              <a:defRPr/>
            </a:lvl5pPr>
            <a:lvl6pPr marL="2743200" lvl="5" indent="-34290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6pPr>
            <a:lvl7pPr marL="3200400" lvl="6" indent="-342900" algn="l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7pPr>
            <a:lvl8pPr marL="3657600" lvl="7" indent="-342900" algn="l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8pPr>
            <a:lvl9pPr marL="4114800" lvl="8" indent="-342900" algn="l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154" name="Google Shape;154;p33"/>
          <p:cNvSpPr txBox="1">
            <a:spLocks noGrp="1"/>
          </p:cNvSpPr>
          <p:nvPr>
            <p:ph type="subTitle" idx="4"/>
          </p:nvPr>
        </p:nvSpPr>
        <p:spPr>
          <a:xfrm>
            <a:off x="494189" y="1088136"/>
            <a:ext cx="11188223" cy="265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6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6000"/>
              </a:lnSpc>
              <a:spcBef>
                <a:spcPts val="18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5" name="Google Shape;155;p33"/>
          <p:cNvSpPr txBox="1">
            <a:spLocks noGrp="1"/>
          </p:cNvSpPr>
          <p:nvPr>
            <p:ph type="body" idx="5"/>
          </p:nvPr>
        </p:nvSpPr>
        <p:spPr>
          <a:xfrm>
            <a:off x="9067379" y="1719072"/>
            <a:ext cx="2615033" cy="46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6000"/>
              </a:lnSpc>
              <a:spcBef>
                <a:spcPts val="1800"/>
              </a:spcBef>
              <a:spcAft>
                <a:spcPts val="0"/>
              </a:spcAft>
              <a:buSzPts val="1800"/>
              <a:buChar char="​"/>
              <a:defRPr/>
            </a:lvl5pPr>
            <a:lvl6pPr marL="2743200" lvl="5" indent="-34290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6pPr>
            <a:lvl7pPr marL="3200400" lvl="6" indent="-342900" algn="l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7pPr>
            <a:lvl8pPr marL="3657600" lvl="7" indent="-342900" algn="l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8pPr>
            <a:lvl9pPr marL="4114800" lvl="8" indent="-342900" algn="l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156" name="Google Shape;156;p33"/>
          <p:cNvSpPr txBox="1">
            <a:spLocks noGrp="1"/>
          </p:cNvSpPr>
          <p:nvPr>
            <p:ph type="ftr" idx="11"/>
          </p:nvPr>
        </p:nvSpPr>
        <p:spPr>
          <a:xfrm>
            <a:off x="495299" y="6391291"/>
            <a:ext cx="6597895" cy="118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3253DC"/>
              </a:buClr>
              <a:buSzPts val="800"/>
              <a:buFont typeface="Arial"/>
              <a:buNone/>
              <a:defRPr sz="800">
                <a:solidFill>
                  <a:srgbClr val="A5A5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225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cked Content">
  <p:cSld name="Stacked Conten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 txBox="1">
            <a:spLocks noGrp="1"/>
          </p:cNvSpPr>
          <p:nvPr>
            <p:ph type="title"/>
          </p:nvPr>
        </p:nvSpPr>
        <p:spPr>
          <a:xfrm>
            <a:off x="495300" y="549415"/>
            <a:ext cx="11187112" cy="455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4"/>
          <p:cNvSpPr txBox="1">
            <a:spLocks noGrp="1"/>
          </p:cNvSpPr>
          <p:nvPr>
            <p:ph type="body" idx="1"/>
          </p:nvPr>
        </p:nvSpPr>
        <p:spPr>
          <a:xfrm>
            <a:off x="495299" y="1719072"/>
            <a:ext cx="11202925" cy="239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6000"/>
              </a:lnSpc>
              <a:spcBef>
                <a:spcPts val="1800"/>
              </a:spcBef>
              <a:spcAft>
                <a:spcPts val="0"/>
              </a:spcAft>
              <a:buSzPts val="1800"/>
              <a:buChar char="​"/>
              <a:defRPr/>
            </a:lvl5pPr>
            <a:lvl6pPr marL="2743200" lvl="5" indent="-34290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6pPr>
            <a:lvl7pPr marL="3200400" lvl="6" indent="-342900" algn="l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7pPr>
            <a:lvl8pPr marL="3657600" lvl="7" indent="-342900" algn="l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8pPr>
            <a:lvl9pPr marL="4114800" lvl="8" indent="-342900" algn="l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160" name="Google Shape;160;p34"/>
          <p:cNvSpPr txBox="1">
            <a:spLocks noGrp="1"/>
          </p:cNvSpPr>
          <p:nvPr>
            <p:ph type="subTitle" idx="2"/>
          </p:nvPr>
        </p:nvSpPr>
        <p:spPr>
          <a:xfrm>
            <a:off x="494189" y="1088136"/>
            <a:ext cx="11188223" cy="265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6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6000"/>
              </a:lnSpc>
              <a:spcBef>
                <a:spcPts val="18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1" name="Google Shape;161;p34"/>
          <p:cNvSpPr txBox="1">
            <a:spLocks noGrp="1"/>
          </p:cNvSpPr>
          <p:nvPr>
            <p:ph type="body" idx="3"/>
          </p:nvPr>
        </p:nvSpPr>
        <p:spPr>
          <a:xfrm>
            <a:off x="495299" y="4343399"/>
            <a:ext cx="11202924" cy="205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1pPr>
            <a:lvl2pPr marL="914400" lvl="1" indent="-3302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048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61950" algn="l">
              <a:lnSpc>
                <a:spcPct val="96000"/>
              </a:lnSpc>
              <a:spcBef>
                <a:spcPts val="1800"/>
              </a:spcBef>
              <a:spcAft>
                <a:spcPts val="0"/>
              </a:spcAft>
              <a:buSzPts val="2100"/>
              <a:buChar char="​"/>
              <a:defRPr sz="2100"/>
            </a:lvl5pPr>
            <a:lvl6pPr marL="2743200" lvl="5" indent="-33020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​"/>
              <a:defRPr sz="1600"/>
            </a:lvl6pPr>
            <a:lvl7pPr marL="3200400" lvl="6" indent="-330200" algn="l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​"/>
              <a:defRPr/>
            </a:lvl7pPr>
            <a:lvl8pPr marL="3657600" lvl="7" indent="-342900" algn="l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8pPr>
            <a:lvl9pPr marL="4114800" lvl="8" indent="-342900" algn="l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162" name="Google Shape;162;p34"/>
          <p:cNvSpPr txBox="1">
            <a:spLocks noGrp="1"/>
          </p:cNvSpPr>
          <p:nvPr>
            <p:ph type="ftr" idx="11"/>
          </p:nvPr>
        </p:nvSpPr>
        <p:spPr>
          <a:xfrm>
            <a:off x="495299" y="6391291"/>
            <a:ext cx="6597895" cy="118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3253DC"/>
              </a:buClr>
              <a:buSzPts val="800"/>
              <a:buFont typeface="Arial"/>
              <a:buNone/>
              <a:defRPr sz="800">
                <a:solidFill>
                  <a:srgbClr val="A5A5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225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Stacked Content">
  <p:cSld name="3 Stacked Conten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5"/>
          <p:cNvSpPr txBox="1">
            <a:spLocks noGrp="1"/>
          </p:cNvSpPr>
          <p:nvPr>
            <p:ph type="title"/>
          </p:nvPr>
        </p:nvSpPr>
        <p:spPr>
          <a:xfrm>
            <a:off x="495300" y="549415"/>
            <a:ext cx="11187112" cy="455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5"/>
          <p:cNvSpPr txBox="1">
            <a:spLocks noGrp="1"/>
          </p:cNvSpPr>
          <p:nvPr>
            <p:ph type="body" idx="1"/>
          </p:nvPr>
        </p:nvSpPr>
        <p:spPr>
          <a:xfrm>
            <a:off x="495299" y="1719072"/>
            <a:ext cx="11202925" cy="239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6000"/>
              </a:lnSpc>
              <a:spcBef>
                <a:spcPts val="1800"/>
              </a:spcBef>
              <a:spcAft>
                <a:spcPts val="0"/>
              </a:spcAft>
              <a:buSzPts val="1800"/>
              <a:buChar char="​"/>
              <a:defRPr/>
            </a:lvl5pPr>
            <a:lvl6pPr marL="2743200" lvl="5" indent="-34290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6pPr>
            <a:lvl7pPr marL="3200400" lvl="6" indent="-342900" algn="l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7pPr>
            <a:lvl8pPr marL="3657600" lvl="7" indent="-342900" algn="l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8pPr>
            <a:lvl9pPr marL="4114800" lvl="8" indent="-342900" algn="l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166" name="Google Shape;166;p35"/>
          <p:cNvSpPr txBox="1">
            <a:spLocks noGrp="1"/>
          </p:cNvSpPr>
          <p:nvPr>
            <p:ph type="subTitle" idx="2"/>
          </p:nvPr>
        </p:nvSpPr>
        <p:spPr>
          <a:xfrm>
            <a:off x="494189" y="1088136"/>
            <a:ext cx="11188223" cy="265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6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6000"/>
              </a:lnSpc>
              <a:spcBef>
                <a:spcPts val="18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7" name="Google Shape;167;p35"/>
          <p:cNvSpPr txBox="1">
            <a:spLocks noGrp="1"/>
          </p:cNvSpPr>
          <p:nvPr>
            <p:ph type="body" idx="3"/>
          </p:nvPr>
        </p:nvSpPr>
        <p:spPr>
          <a:xfrm>
            <a:off x="495299" y="4343399"/>
            <a:ext cx="5480455" cy="205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1pPr>
            <a:lvl2pPr marL="914400" lvl="1" indent="-3302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048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61950" algn="l">
              <a:lnSpc>
                <a:spcPct val="96000"/>
              </a:lnSpc>
              <a:spcBef>
                <a:spcPts val="1800"/>
              </a:spcBef>
              <a:spcAft>
                <a:spcPts val="0"/>
              </a:spcAft>
              <a:buSzPts val="2100"/>
              <a:buChar char="​"/>
              <a:defRPr sz="2100"/>
            </a:lvl5pPr>
            <a:lvl6pPr marL="2743200" lvl="5" indent="-33020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​"/>
              <a:defRPr sz="1600"/>
            </a:lvl6pPr>
            <a:lvl7pPr marL="3200400" lvl="6" indent="-330200" algn="l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​"/>
              <a:defRPr/>
            </a:lvl7pPr>
            <a:lvl8pPr marL="3657600" lvl="7" indent="-342900" algn="l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8pPr>
            <a:lvl9pPr marL="4114800" lvl="8" indent="-342900" algn="l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168" name="Google Shape;168;p35"/>
          <p:cNvSpPr txBox="1">
            <a:spLocks noGrp="1"/>
          </p:cNvSpPr>
          <p:nvPr>
            <p:ph type="body" idx="4"/>
          </p:nvPr>
        </p:nvSpPr>
        <p:spPr>
          <a:xfrm>
            <a:off x="6217769" y="4343399"/>
            <a:ext cx="5480455" cy="205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1pPr>
            <a:lvl2pPr marL="914400" lvl="1" indent="-3302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048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61950" algn="l">
              <a:lnSpc>
                <a:spcPct val="96000"/>
              </a:lnSpc>
              <a:spcBef>
                <a:spcPts val="1800"/>
              </a:spcBef>
              <a:spcAft>
                <a:spcPts val="0"/>
              </a:spcAft>
              <a:buSzPts val="2100"/>
              <a:buChar char="​"/>
              <a:defRPr sz="2100"/>
            </a:lvl5pPr>
            <a:lvl6pPr marL="2743200" lvl="5" indent="-33020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​"/>
              <a:defRPr sz="1600"/>
            </a:lvl6pPr>
            <a:lvl7pPr marL="3200400" lvl="6" indent="-330200" algn="l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​"/>
              <a:defRPr/>
            </a:lvl7pPr>
            <a:lvl8pPr marL="3657600" lvl="7" indent="-342900" algn="l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8pPr>
            <a:lvl9pPr marL="4114800" lvl="8" indent="-342900" algn="l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169" name="Google Shape;169;p35"/>
          <p:cNvSpPr txBox="1">
            <a:spLocks noGrp="1"/>
          </p:cNvSpPr>
          <p:nvPr>
            <p:ph type="ftr" idx="11"/>
          </p:nvPr>
        </p:nvSpPr>
        <p:spPr>
          <a:xfrm>
            <a:off x="495299" y="6391291"/>
            <a:ext cx="6597895" cy="118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3253DC"/>
              </a:buClr>
              <a:buSzPts val="800"/>
              <a:buFont typeface="Arial"/>
              <a:buNone/>
              <a:defRPr sz="800">
                <a:solidFill>
                  <a:srgbClr val="A5A5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225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Stacked Content">
  <p:cSld name="4 Stacked Content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6"/>
          <p:cNvSpPr txBox="1">
            <a:spLocks noGrp="1"/>
          </p:cNvSpPr>
          <p:nvPr>
            <p:ph type="title"/>
          </p:nvPr>
        </p:nvSpPr>
        <p:spPr>
          <a:xfrm>
            <a:off x="495300" y="549415"/>
            <a:ext cx="11187112" cy="455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6"/>
          <p:cNvSpPr txBox="1">
            <a:spLocks noGrp="1"/>
          </p:cNvSpPr>
          <p:nvPr>
            <p:ph type="body" idx="1"/>
          </p:nvPr>
        </p:nvSpPr>
        <p:spPr>
          <a:xfrm>
            <a:off x="495299" y="1719072"/>
            <a:ext cx="11202925" cy="239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6000"/>
              </a:lnSpc>
              <a:spcBef>
                <a:spcPts val="1800"/>
              </a:spcBef>
              <a:spcAft>
                <a:spcPts val="0"/>
              </a:spcAft>
              <a:buSzPts val="1800"/>
              <a:buChar char="​"/>
              <a:defRPr/>
            </a:lvl5pPr>
            <a:lvl6pPr marL="2743200" lvl="5" indent="-34290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6pPr>
            <a:lvl7pPr marL="3200400" lvl="6" indent="-342900" algn="l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7pPr>
            <a:lvl8pPr marL="3657600" lvl="7" indent="-342900" algn="l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8pPr>
            <a:lvl9pPr marL="4114800" lvl="8" indent="-342900" algn="l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173" name="Google Shape;173;p36"/>
          <p:cNvSpPr txBox="1">
            <a:spLocks noGrp="1"/>
          </p:cNvSpPr>
          <p:nvPr>
            <p:ph type="body" idx="2"/>
          </p:nvPr>
        </p:nvSpPr>
        <p:spPr>
          <a:xfrm>
            <a:off x="495300" y="4343399"/>
            <a:ext cx="3572950" cy="205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1pPr>
            <a:lvl2pPr marL="914400" lvl="1" indent="-3302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048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61950" algn="l">
              <a:lnSpc>
                <a:spcPct val="96000"/>
              </a:lnSpc>
              <a:spcBef>
                <a:spcPts val="1800"/>
              </a:spcBef>
              <a:spcAft>
                <a:spcPts val="0"/>
              </a:spcAft>
              <a:buSzPts val="2100"/>
              <a:buChar char="​"/>
              <a:defRPr sz="2100"/>
            </a:lvl5pPr>
            <a:lvl6pPr marL="2743200" lvl="5" indent="-33020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​"/>
              <a:defRPr sz="1600"/>
            </a:lvl6pPr>
            <a:lvl7pPr marL="3200400" lvl="6" indent="-330200" algn="l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​"/>
              <a:defRPr/>
            </a:lvl7pPr>
            <a:lvl8pPr marL="3657600" lvl="7" indent="-342900" algn="l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8pPr>
            <a:lvl9pPr marL="4114800" lvl="8" indent="-342900" algn="l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174" name="Google Shape;174;p36"/>
          <p:cNvSpPr txBox="1">
            <a:spLocks noGrp="1"/>
          </p:cNvSpPr>
          <p:nvPr>
            <p:ph type="subTitle" idx="3"/>
          </p:nvPr>
        </p:nvSpPr>
        <p:spPr>
          <a:xfrm>
            <a:off x="494189" y="1088136"/>
            <a:ext cx="11188223" cy="265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6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6000"/>
              </a:lnSpc>
              <a:spcBef>
                <a:spcPts val="18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5" name="Google Shape;175;p36"/>
          <p:cNvSpPr txBox="1">
            <a:spLocks noGrp="1"/>
          </p:cNvSpPr>
          <p:nvPr>
            <p:ph type="body" idx="4"/>
          </p:nvPr>
        </p:nvSpPr>
        <p:spPr>
          <a:xfrm>
            <a:off x="4308763" y="4343399"/>
            <a:ext cx="3572950" cy="205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1pPr>
            <a:lvl2pPr marL="914400" lvl="1" indent="-3302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048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61950" algn="l">
              <a:lnSpc>
                <a:spcPct val="96000"/>
              </a:lnSpc>
              <a:spcBef>
                <a:spcPts val="1800"/>
              </a:spcBef>
              <a:spcAft>
                <a:spcPts val="0"/>
              </a:spcAft>
              <a:buSzPts val="2100"/>
              <a:buChar char="​"/>
              <a:defRPr sz="2100"/>
            </a:lvl5pPr>
            <a:lvl6pPr marL="2743200" lvl="5" indent="-33020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​"/>
              <a:defRPr sz="1600"/>
            </a:lvl6pPr>
            <a:lvl7pPr marL="3200400" lvl="6" indent="-342900" algn="l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7pPr>
            <a:lvl8pPr marL="3657600" lvl="7" indent="-342900" algn="l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8pPr>
            <a:lvl9pPr marL="4114800" lvl="8" indent="-342900" algn="l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176" name="Google Shape;176;p36"/>
          <p:cNvSpPr txBox="1">
            <a:spLocks noGrp="1"/>
          </p:cNvSpPr>
          <p:nvPr>
            <p:ph type="body" idx="5"/>
          </p:nvPr>
        </p:nvSpPr>
        <p:spPr>
          <a:xfrm>
            <a:off x="8125274" y="4343399"/>
            <a:ext cx="3572950" cy="205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1pPr>
            <a:lvl2pPr marL="914400" lvl="1" indent="-3302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048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61950" algn="l">
              <a:lnSpc>
                <a:spcPct val="96000"/>
              </a:lnSpc>
              <a:spcBef>
                <a:spcPts val="1800"/>
              </a:spcBef>
              <a:spcAft>
                <a:spcPts val="0"/>
              </a:spcAft>
              <a:buSzPts val="2100"/>
              <a:buChar char="​"/>
              <a:defRPr sz="2100"/>
            </a:lvl5pPr>
            <a:lvl6pPr marL="2743200" lvl="5" indent="-33020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​"/>
              <a:defRPr sz="1600"/>
            </a:lvl6pPr>
            <a:lvl7pPr marL="3200400" lvl="6" indent="-342900" algn="l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7pPr>
            <a:lvl8pPr marL="3657600" lvl="7" indent="-342900" algn="l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8pPr>
            <a:lvl9pPr marL="4114800" lvl="8" indent="-342900" algn="l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177" name="Google Shape;177;p36"/>
          <p:cNvSpPr txBox="1">
            <a:spLocks noGrp="1"/>
          </p:cNvSpPr>
          <p:nvPr>
            <p:ph type="ftr" idx="11"/>
          </p:nvPr>
        </p:nvSpPr>
        <p:spPr>
          <a:xfrm>
            <a:off x="495299" y="6391291"/>
            <a:ext cx="6597895" cy="118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3253DC"/>
              </a:buClr>
              <a:buSzPts val="800"/>
              <a:buFont typeface="Arial"/>
              <a:buNone/>
              <a:defRPr sz="800">
                <a:solidFill>
                  <a:srgbClr val="A5A5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225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Blank">
  <p:cSld name="White Blank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7"/>
          <p:cNvSpPr txBox="1">
            <a:spLocks noGrp="1"/>
          </p:cNvSpPr>
          <p:nvPr>
            <p:ph type="ftr" idx="11"/>
          </p:nvPr>
        </p:nvSpPr>
        <p:spPr>
          <a:xfrm>
            <a:off x="495299" y="6391291"/>
            <a:ext cx="6597895" cy="118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3253DC"/>
              </a:buClr>
              <a:buSzPts val="800"/>
              <a:buFont typeface="Arial"/>
              <a:buNone/>
              <a:defRPr sz="800">
                <a:solidFill>
                  <a:srgbClr val="A5A5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225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Bleed Image">
  <p:cSld name="Full Bleed Image">
    <p:bg>
      <p:bgPr>
        <a:solidFill>
          <a:schemeClr val="dk2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8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Image Left">
  <p:cSld name="Blue Image Left">
    <p:bg>
      <p:bgPr>
        <a:solidFill>
          <a:srgbClr val="FFFFFF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9"/>
          <p:cNvSpPr>
            <a:spLocks noGrp="1"/>
          </p:cNvSpPr>
          <p:nvPr>
            <p:ph type="pic" idx="2"/>
          </p:nvPr>
        </p:nvSpPr>
        <p:spPr>
          <a:xfrm>
            <a:off x="0" y="0"/>
            <a:ext cx="7531546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39"/>
          <p:cNvSpPr/>
          <p:nvPr/>
        </p:nvSpPr>
        <p:spPr>
          <a:xfrm>
            <a:off x="7533627" y="110327"/>
            <a:ext cx="4658373" cy="6858000"/>
          </a:xfrm>
          <a:prstGeom prst="rect">
            <a:avLst/>
          </a:prstGeom>
          <a:gradFill>
            <a:gsLst>
              <a:gs pos="0">
                <a:srgbClr val="307357"/>
              </a:gs>
              <a:gs pos="60000">
                <a:schemeClr val="accent3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5" name="Google Shape;185;p39"/>
          <p:cNvSpPr txBox="1">
            <a:spLocks noGrp="1"/>
          </p:cNvSpPr>
          <p:nvPr>
            <p:ph type="body" idx="1"/>
          </p:nvPr>
        </p:nvSpPr>
        <p:spPr>
          <a:xfrm>
            <a:off x="8103394" y="4743450"/>
            <a:ext cx="3574222" cy="1657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8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6pPr>
            <a:lvl7pPr marL="3200400" lvl="6" indent="-330200" algn="l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​"/>
              <a:defRPr>
                <a:solidFill>
                  <a:schemeClr val="lt1"/>
                </a:solidFill>
              </a:defRPr>
            </a:lvl7pPr>
            <a:lvl8pPr marL="3657600" lvl="7" indent="-577850" algn="l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5500"/>
              <a:buChar char="​"/>
              <a:defRPr>
                <a:solidFill>
                  <a:schemeClr val="lt1"/>
                </a:solidFill>
              </a:defRPr>
            </a:lvl8pPr>
            <a:lvl9pPr marL="4114800" lvl="8" indent="-660400" algn="l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6800"/>
              <a:buChar char="​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6" name="Google Shape;186;p39"/>
          <p:cNvSpPr txBox="1">
            <a:spLocks noGrp="1"/>
          </p:cNvSpPr>
          <p:nvPr>
            <p:ph type="title"/>
          </p:nvPr>
        </p:nvSpPr>
        <p:spPr>
          <a:xfrm>
            <a:off x="8108300" y="2797094"/>
            <a:ext cx="3574220" cy="1787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Helvetica Neue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9"/>
          <p:cNvSpPr/>
          <p:nvPr/>
        </p:nvSpPr>
        <p:spPr>
          <a:xfrm>
            <a:off x="7533625" y="0"/>
            <a:ext cx="47538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8" name="Google Shape;188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15600" y="6446520"/>
            <a:ext cx="1161288" cy="301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Segue">
  <p:cSld name="Blue Segue">
    <p:bg>
      <p:bgPr>
        <a:gradFill>
          <a:gsLst>
            <a:gs pos="0">
              <a:srgbClr val="307357"/>
            </a:gs>
            <a:gs pos="60000">
              <a:schemeClr val="accent3"/>
            </a:gs>
            <a:gs pos="100000">
              <a:schemeClr val="accent3"/>
            </a:gs>
          </a:gsLst>
          <a:lin ang="2700000" scaled="0"/>
        </a:gra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0"/>
          <p:cNvSpPr txBox="1">
            <a:spLocks noGrp="1"/>
          </p:cNvSpPr>
          <p:nvPr>
            <p:ph type="subTitle" idx="1"/>
          </p:nvPr>
        </p:nvSpPr>
        <p:spPr>
          <a:xfrm>
            <a:off x="494189" y="4127783"/>
            <a:ext cx="883140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6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EFEFEF"/>
                </a:solidFill>
              </a:defRPr>
            </a:lvl1pPr>
            <a:lvl2pPr lvl="1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6000"/>
              </a:lnSpc>
              <a:spcBef>
                <a:spcPts val="18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1" name="Google Shape;191;p40"/>
          <p:cNvSpPr txBox="1">
            <a:spLocks noGrp="1"/>
          </p:cNvSpPr>
          <p:nvPr>
            <p:ph type="title"/>
          </p:nvPr>
        </p:nvSpPr>
        <p:spPr>
          <a:xfrm>
            <a:off x="495298" y="2324038"/>
            <a:ext cx="8829675" cy="1606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Helvetica Neue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92" name="Google Shape;192;p40"/>
          <p:cNvGrpSpPr/>
          <p:nvPr/>
        </p:nvGrpSpPr>
        <p:grpSpPr>
          <a:xfrm>
            <a:off x="519585" y="6025273"/>
            <a:ext cx="3558001" cy="429043"/>
            <a:chOff x="519585" y="6072071"/>
            <a:chExt cx="3169913" cy="382245"/>
          </a:xfrm>
        </p:grpSpPr>
        <p:grpSp>
          <p:nvGrpSpPr>
            <p:cNvPr id="193" name="Google Shape;193;p40"/>
            <p:cNvGrpSpPr/>
            <p:nvPr/>
          </p:nvGrpSpPr>
          <p:grpSpPr>
            <a:xfrm>
              <a:off x="519585" y="6072071"/>
              <a:ext cx="724706" cy="382245"/>
              <a:chOff x="0" y="-2106360"/>
              <a:chExt cx="3048042" cy="1607685"/>
            </a:xfrm>
          </p:grpSpPr>
          <p:sp>
            <p:nvSpPr>
              <p:cNvPr id="194" name="Google Shape;194;p40"/>
              <p:cNvSpPr/>
              <p:nvPr/>
            </p:nvSpPr>
            <p:spPr>
              <a:xfrm>
                <a:off x="1174617" y="-1048177"/>
                <a:ext cx="365319" cy="549026"/>
              </a:xfrm>
              <a:custGeom>
                <a:avLst/>
                <a:gdLst/>
                <a:ahLst/>
                <a:cxnLst/>
                <a:rect l="l" t="t" r="r" b="b"/>
                <a:pathLst>
                  <a:path w="365319" h="549026" extrusionOk="0">
                    <a:moveTo>
                      <a:pt x="1953" y="412901"/>
                    </a:moveTo>
                    <a:lnTo>
                      <a:pt x="1445" y="534483"/>
                    </a:lnTo>
                    <a:lnTo>
                      <a:pt x="10335" y="536007"/>
                    </a:lnTo>
                    <a:cubicBezTo>
                      <a:pt x="38232" y="541214"/>
                      <a:pt x="66384" y="544854"/>
                      <a:pt x="94705" y="546844"/>
                    </a:cubicBezTo>
                    <a:cubicBezTo>
                      <a:pt x="119512" y="549130"/>
                      <a:pt x="144404" y="549638"/>
                      <a:pt x="169296" y="548283"/>
                    </a:cubicBezTo>
                    <a:cubicBezTo>
                      <a:pt x="193045" y="546548"/>
                      <a:pt x="216540" y="542145"/>
                      <a:pt x="239273" y="535075"/>
                    </a:cubicBezTo>
                    <a:cubicBezTo>
                      <a:pt x="265986" y="527498"/>
                      <a:pt x="290708" y="514332"/>
                      <a:pt x="311875" y="496383"/>
                    </a:cubicBezTo>
                    <a:cubicBezTo>
                      <a:pt x="330925" y="480127"/>
                      <a:pt x="345488" y="459256"/>
                      <a:pt x="354166" y="435761"/>
                    </a:cubicBezTo>
                    <a:cubicBezTo>
                      <a:pt x="369321" y="396434"/>
                      <a:pt x="369025" y="352830"/>
                      <a:pt x="353319" y="313714"/>
                    </a:cubicBezTo>
                    <a:cubicBezTo>
                      <a:pt x="345064" y="293437"/>
                      <a:pt x="332068" y="275403"/>
                      <a:pt x="315389" y="261179"/>
                    </a:cubicBezTo>
                    <a:cubicBezTo>
                      <a:pt x="299302" y="246658"/>
                      <a:pt x="280337" y="235652"/>
                      <a:pt x="259763" y="228794"/>
                    </a:cubicBezTo>
                    <a:lnTo>
                      <a:pt x="168069" y="194758"/>
                    </a:lnTo>
                    <a:cubicBezTo>
                      <a:pt x="157104" y="190101"/>
                      <a:pt x="148214" y="181634"/>
                      <a:pt x="143007" y="170924"/>
                    </a:cubicBezTo>
                    <a:cubicBezTo>
                      <a:pt x="138986" y="161992"/>
                      <a:pt x="139367" y="151705"/>
                      <a:pt x="144023" y="143111"/>
                    </a:cubicBezTo>
                    <a:cubicBezTo>
                      <a:pt x="145674" y="140105"/>
                      <a:pt x="147706" y="137311"/>
                      <a:pt x="150119" y="134856"/>
                    </a:cubicBezTo>
                    <a:cubicBezTo>
                      <a:pt x="152913" y="132020"/>
                      <a:pt x="156088" y="129522"/>
                      <a:pt x="159475" y="127448"/>
                    </a:cubicBezTo>
                    <a:cubicBezTo>
                      <a:pt x="160830" y="126601"/>
                      <a:pt x="162227" y="125839"/>
                      <a:pt x="163624" y="125119"/>
                    </a:cubicBezTo>
                    <a:cubicBezTo>
                      <a:pt x="173868" y="120039"/>
                      <a:pt x="184960" y="116822"/>
                      <a:pt x="196305" y="115594"/>
                    </a:cubicBezTo>
                    <a:cubicBezTo>
                      <a:pt x="215694" y="112800"/>
                      <a:pt x="235421" y="113012"/>
                      <a:pt x="254810" y="116229"/>
                    </a:cubicBezTo>
                    <a:cubicBezTo>
                      <a:pt x="277670" y="118685"/>
                      <a:pt x="300318" y="122749"/>
                      <a:pt x="322628" y="128379"/>
                    </a:cubicBezTo>
                    <a:lnTo>
                      <a:pt x="327369" y="129437"/>
                    </a:lnTo>
                    <a:lnTo>
                      <a:pt x="327369" y="17254"/>
                    </a:lnTo>
                    <a:lnTo>
                      <a:pt x="318606" y="15391"/>
                    </a:lnTo>
                    <a:cubicBezTo>
                      <a:pt x="295873" y="9930"/>
                      <a:pt x="272844" y="5866"/>
                      <a:pt x="249645" y="3115"/>
                    </a:cubicBezTo>
                    <a:cubicBezTo>
                      <a:pt x="219546" y="-907"/>
                      <a:pt x="189108" y="-1034"/>
                      <a:pt x="158967" y="2734"/>
                    </a:cubicBezTo>
                    <a:cubicBezTo>
                      <a:pt x="120825" y="6247"/>
                      <a:pt x="84503" y="20810"/>
                      <a:pt x="54573" y="44728"/>
                    </a:cubicBezTo>
                    <a:cubicBezTo>
                      <a:pt x="34253" y="60646"/>
                      <a:pt x="18844" y="81939"/>
                      <a:pt x="9996" y="106196"/>
                    </a:cubicBezTo>
                    <a:cubicBezTo>
                      <a:pt x="-3297" y="143111"/>
                      <a:pt x="-3339" y="183539"/>
                      <a:pt x="9911" y="220496"/>
                    </a:cubicBezTo>
                    <a:cubicBezTo>
                      <a:pt x="16769" y="238869"/>
                      <a:pt x="27734" y="255421"/>
                      <a:pt x="41958" y="268883"/>
                    </a:cubicBezTo>
                    <a:cubicBezTo>
                      <a:pt x="54319" y="280779"/>
                      <a:pt x="68289" y="290897"/>
                      <a:pt x="83444" y="298940"/>
                    </a:cubicBezTo>
                    <a:cubicBezTo>
                      <a:pt x="103426" y="309693"/>
                      <a:pt x="124592" y="317990"/>
                      <a:pt x="146521" y="323705"/>
                    </a:cubicBezTo>
                    <a:cubicBezTo>
                      <a:pt x="153760" y="325864"/>
                      <a:pt x="160957" y="328150"/>
                      <a:pt x="168111" y="330563"/>
                    </a:cubicBezTo>
                    <a:lnTo>
                      <a:pt x="178991" y="334542"/>
                    </a:lnTo>
                    <a:cubicBezTo>
                      <a:pt x="180049" y="334966"/>
                      <a:pt x="181065" y="335389"/>
                      <a:pt x="182081" y="335812"/>
                    </a:cubicBezTo>
                    <a:cubicBezTo>
                      <a:pt x="192791" y="339622"/>
                      <a:pt x="202570" y="345676"/>
                      <a:pt x="210783" y="353550"/>
                    </a:cubicBezTo>
                    <a:cubicBezTo>
                      <a:pt x="216498" y="358884"/>
                      <a:pt x="220901" y="365488"/>
                      <a:pt x="223652" y="372812"/>
                    </a:cubicBezTo>
                    <a:cubicBezTo>
                      <a:pt x="225346" y="379500"/>
                      <a:pt x="225388" y="386528"/>
                      <a:pt x="223737" y="393216"/>
                    </a:cubicBezTo>
                    <a:cubicBezTo>
                      <a:pt x="220308" y="404011"/>
                      <a:pt x="212773" y="413071"/>
                      <a:pt x="202740" y="418405"/>
                    </a:cubicBezTo>
                    <a:cubicBezTo>
                      <a:pt x="191818" y="424077"/>
                      <a:pt x="179964" y="427803"/>
                      <a:pt x="167772" y="429327"/>
                    </a:cubicBezTo>
                    <a:cubicBezTo>
                      <a:pt x="149865" y="432163"/>
                      <a:pt x="131662" y="433094"/>
                      <a:pt x="113543" y="432078"/>
                    </a:cubicBezTo>
                    <a:cubicBezTo>
                      <a:pt x="89794" y="430300"/>
                      <a:pt x="66215" y="427125"/>
                      <a:pt x="42804" y="422638"/>
                    </a:cubicBezTo>
                    <a:cubicBezTo>
                      <a:pt x="30570" y="420140"/>
                      <a:pt x="18420" y="417304"/>
                      <a:pt x="6355" y="414129"/>
                    </a:cubicBezTo>
                    <a:lnTo>
                      <a:pt x="1953" y="41290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95" name="Google Shape;195;p40"/>
              <p:cNvSpPr/>
              <p:nvPr/>
            </p:nvSpPr>
            <p:spPr>
              <a:xfrm>
                <a:off x="273605" y="-1047724"/>
                <a:ext cx="404447" cy="549007"/>
              </a:xfrm>
              <a:custGeom>
                <a:avLst/>
                <a:gdLst/>
                <a:ahLst/>
                <a:cxnLst/>
                <a:rect l="l" t="t" r="r" b="b"/>
                <a:pathLst>
                  <a:path w="404447" h="549007" extrusionOk="0">
                    <a:moveTo>
                      <a:pt x="404447" y="529627"/>
                    </a:moveTo>
                    <a:lnTo>
                      <a:pt x="404447" y="388445"/>
                    </a:lnTo>
                    <a:lnTo>
                      <a:pt x="401696" y="389673"/>
                    </a:lnTo>
                    <a:cubicBezTo>
                      <a:pt x="369861" y="405082"/>
                      <a:pt x="335275" y="413887"/>
                      <a:pt x="299926" y="415496"/>
                    </a:cubicBezTo>
                    <a:cubicBezTo>
                      <a:pt x="263223" y="418375"/>
                      <a:pt x="226774" y="407622"/>
                      <a:pt x="197480" y="385312"/>
                    </a:cubicBezTo>
                    <a:cubicBezTo>
                      <a:pt x="176567" y="369183"/>
                      <a:pt x="161031" y="347085"/>
                      <a:pt x="152903" y="321982"/>
                    </a:cubicBezTo>
                    <a:cubicBezTo>
                      <a:pt x="143928" y="294592"/>
                      <a:pt x="142870" y="265255"/>
                      <a:pt x="149897" y="237315"/>
                    </a:cubicBezTo>
                    <a:cubicBezTo>
                      <a:pt x="156416" y="208740"/>
                      <a:pt x="172418" y="183213"/>
                      <a:pt x="195321" y="164883"/>
                    </a:cubicBezTo>
                    <a:cubicBezTo>
                      <a:pt x="215598" y="147907"/>
                      <a:pt x="240406" y="137197"/>
                      <a:pt x="266652" y="134106"/>
                    </a:cubicBezTo>
                    <a:cubicBezTo>
                      <a:pt x="313092" y="128984"/>
                      <a:pt x="359997" y="137789"/>
                      <a:pt x="401399" y="159422"/>
                    </a:cubicBezTo>
                    <a:lnTo>
                      <a:pt x="404447" y="160988"/>
                    </a:lnTo>
                    <a:lnTo>
                      <a:pt x="404447" y="19002"/>
                    </a:lnTo>
                    <a:lnTo>
                      <a:pt x="398013" y="17266"/>
                    </a:lnTo>
                    <a:cubicBezTo>
                      <a:pt x="356568" y="3974"/>
                      <a:pt x="313050" y="-1741"/>
                      <a:pt x="269531" y="460"/>
                    </a:cubicBezTo>
                    <a:cubicBezTo>
                      <a:pt x="229907" y="1476"/>
                      <a:pt x="190918" y="10408"/>
                      <a:pt x="154808" y="26707"/>
                    </a:cubicBezTo>
                    <a:cubicBezTo>
                      <a:pt x="118359" y="43428"/>
                      <a:pt x="86228" y="68236"/>
                      <a:pt x="60870" y="99308"/>
                    </a:cubicBezTo>
                    <a:cubicBezTo>
                      <a:pt x="-18336" y="199511"/>
                      <a:pt x="-20452" y="340481"/>
                      <a:pt x="55748" y="443055"/>
                    </a:cubicBezTo>
                    <a:cubicBezTo>
                      <a:pt x="93255" y="491019"/>
                      <a:pt x="145918" y="524885"/>
                      <a:pt x="205100" y="539110"/>
                    </a:cubicBezTo>
                    <a:cubicBezTo>
                      <a:pt x="267499" y="554265"/>
                      <a:pt x="332904" y="551979"/>
                      <a:pt x="394076" y="532505"/>
                    </a:cubicBezTo>
                    <a:lnTo>
                      <a:pt x="404447" y="529627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96" name="Google Shape;196;p40"/>
              <p:cNvSpPr/>
              <p:nvPr/>
            </p:nvSpPr>
            <p:spPr>
              <a:xfrm>
                <a:off x="862075" y="-1038247"/>
                <a:ext cx="133476" cy="529463"/>
              </a:xfrm>
              <a:custGeom>
                <a:avLst/>
                <a:gdLst/>
                <a:ahLst/>
                <a:cxnLst/>
                <a:rect l="l" t="t" r="r" b="b"/>
                <a:pathLst>
                  <a:path w="133476" h="529463" extrusionOk="0">
                    <a:moveTo>
                      <a:pt x="133477" y="529463"/>
                    </a:moveTo>
                    <a:lnTo>
                      <a:pt x="133477" y="0"/>
                    </a:lnTo>
                    <a:lnTo>
                      <a:pt x="0" y="0"/>
                    </a:lnTo>
                    <a:lnTo>
                      <a:pt x="0" y="529463"/>
                    </a:lnTo>
                    <a:lnTo>
                      <a:pt x="133477" y="529463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97" name="Google Shape;197;p40"/>
              <p:cNvSpPr/>
              <p:nvPr/>
            </p:nvSpPr>
            <p:spPr>
              <a:xfrm>
                <a:off x="2914988" y="-578295"/>
                <a:ext cx="56514" cy="69511"/>
              </a:xfrm>
              <a:custGeom>
                <a:avLst/>
                <a:gdLst/>
                <a:ahLst/>
                <a:cxnLst/>
                <a:rect l="l" t="t" r="r" b="b"/>
                <a:pathLst>
                  <a:path w="56514" h="69511" extrusionOk="0">
                    <a:moveTo>
                      <a:pt x="56515" y="8043"/>
                    </a:moveTo>
                    <a:lnTo>
                      <a:pt x="56515" y="0"/>
                    </a:lnTo>
                    <a:lnTo>
                      <a:pt x="0" y="0"/>
                    </a:lnTo>
                    <a:lnTo>
                      <a:pt x="0" y="8043"/>
                    </a:lnTo>
                    <a:lnTo>
                      <a:pt x="23495" y="8043"/>
                    </a:lnTo>
                    <a:lnTo>
                      <a:pt x="23495" y="69511"/>
                    </a:lnTo>
                    <a:lnTo>
                      <a:pt x="33020" y="69511"/>
                    </a:lnTo>
                    <a:lnTo>
                      <a:pt x="33020" y="8043"/>
                    </a:lnTo>
                    <a:lnTo>
                      <a:pt x="56515" y="8043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98" name="Google Shape;198;p40"/>
              <p:cNvSpPr/>
              <p:nvPr/>
            </p:nvSpPr>
            <p:spPr>
              <a:xfrm>
                <a:off x="2977006" y="-578295"/>
                <a:ext cx="70993" cy="69511"/>
              </a:xfrm>
              <a:custGeom>
                <a:avLst/>
                <a:gdLst/>
                <a:ahLst/>
                <a:cxnLst/>
                <a:rect l="l" t="t" r="r" b="b"/>
                <a:pathLst>
                  <a:path w="70993" h="69511" extrusionOk="0">
                    <a:moveTo>
                      <a:pt x="0" y="69511"/>
                    </a:moveTo>
                    <a:lnTo>
                      <a:pt x="8975" y="69511"/>
                    </a:lnTo>
                    <a:lnTo>
                      <a:pt x="8975" y="14012"/>
                    </a:lnTo>
                    <a:lnTo>
                      <a:pt x="10202" y="14012"/>
                    </a:lnTo>
                    <a:lnTo>
                      <a:pt x="30480" y="69511"/>
                    </a:lnTo>
                    <a:lnTo>
                      <a:pt x="39539" y="69511"/>
                    </a:lnTo>
                    <a:lnTo>
                      <a:pt x="61510" y="11345"/>
                    </a:lnTo>
                    <a:lnTo>
                      <a:pt x="61510" y="69511"/>
                    </a:lnTo>
                    <a:lnTo>
                      <a:pt x="70993" y="69511"/>
                    </a:lnTo>
                    <a:lnTo>
                      <a:pt x="70993" y="0"/>
                    </a:lnTo>
                    <a:lnTo>
                      <a:pt x="56346" y="0"/>
                    </a:lnTo>
                    <a:lnTo>
                      <a:pt x="35729" y="57277"/>
                    </a:lnTo>
                    <a:lnTo>
                      <a:pt x="14859" y="0"/>
                    </a:lnTo>
                    <a:lnTo>
                      <a:pt x="0" y="0"/>
                    </a:lnTo>
                    <a:lnTo>
                      <a:pt x="0" y="6951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99" name="Google Shape;199;p40"/>
              <p:cNvSpPr/>
              <p:nvPr/>
            </p:nvSpPr>
            <p:spPr>
              <a:xfrm>
                <a:off x="0" y="-1674009"/>
                <a:ext cx="132080" cy="271526"/>
              </a:xfrm>
              <a:custGeom>
                <a:avLst/>
                <a:gdLst/>
                <a:ahLst/>
                <a:cxnLst/>
                <a:rect l="l" t="t" r="r" b="b"/>
                <a:pathLst>
                  <a:path w="132080" h="271526" extrusionOk="0">
                    <a:moveTo>
                      <a:pt x="0" y="210227"/>
                    </a:moveTo>
                    <a:cubicBezTo>
                      <a:pt x="1228" y="226907"/>
                      <a:pt x="8721" y="242443"/>
                      <a:pt x="20997" y="253831"/>
                    </a:cubicBezTo>
                    <a:cubicBezTo>
                      <a:pt x="33232" y="265176"/>
                      <a:pt x="49318" y="271526"/>
                      <a:pt x="66040" y="271526"/>
                    </a:cubicBezTo>
                    <a:cubicBezTo>
                      <a:pt x="82762" y="271526"/>
                      <a:pt x="98848" y="265218"/>
                      <a:pt x="111083" y="253831"/>
                    </a:cubicBezTo>
                    <a:cubicBezTo>
                      <a:pt x="123317" y="242443"/>
                      <a:pt x="130810" y="226907"/>
                      <a:pt x="132080" y="210227"/>
                    </a:cubicBezTo>
                    <a:lnTo>
                      <a:pt x="132080" y="63500"/>
                    </a:lnTo>
                    <a:cubicBezTo>
                      <a:pt x="131403" y="46440"/>
                      <a:pt x="124164" y="30311"/>
                      <a:pt x="111845" y="18457"/>
                    </a:cubicBezTo>
                    <a:cubicBezTo>
                      <a:pt x="99526" y="6646"/>
                      <a:pt x="83143" y="0"/>
                      <a:pt x="66040" y="0"/>
                    </a:cubicBezTo>
                    <a:cubicBezTo>
                      <a:pt x="48980" y="0"/>
                      <a:pt x="32554" y="6604"/>
                      <a:pt x="20235" y="18457"/>
                    </a:cubicBezTo>
                    <a:cubicBezTo>
                      <a:pt x="7916" y="30311"/>
                      <a:pt x="677" y="46440"/>
                      <a:pt x="0" y="63500"/>
                    </a:cubicBezTo>
                    <a:lnTo>
                      <a:pt x="0" y="210227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00" name="Google Shape;200;p40"/>
              <p:cNvSpPr/>
              <p:nvPr/>
            </p:nvSpPr>
            <p:spPr>
              <a:xfrm>
                <a:off x="365505" y="-1856254"/>
                <a:ext cx="132080" cy="453771"/>
              </a:xfrm>
              <a:custGeom>
                <a:avLst/>
                <a:gdLst/>
                <a:ahLst/>
                <a:cxnLst/>
                <a:rect l="l" t="t" r="r" b="b"/>
                <a:pathLst>
                  <a:path w="132080" h="453771" extrusionOk="0">
                    <a:moveTo>
                      <a:pt x="0" y="392472"/>
                    </a:moveTo>
                    <a:cubicBezTo>
                      <a:pt x="1228" y="409152"/>
                      <a:pt x="8763" y="424688"/>
                      <a:pt x="20997" y="436076"/>
                    </a:cubicBezTo>
                    <a:cubicBezTo>
                      <a:pt x="33232" y="447421"/>
                      <a:pt x="49318" y="453771"/>
                      <a:pt x="66040" y="453771"/>
                    </a:cubicBezTo>
                    <a:cubicBezTo>
                      <a:pt x="82762" y="453771"/>
                      <a:pt x="98848" y="447463"/>
                      <a:pt x="111083" y="436076"/>
                    </a:cubicBezTo>
                    <a:cubicBezTo>
                      <a:pt x="123317" y="424688"/>
                      <a:pt x="130810" y="409152"/>
                      <a:pt x="132080" y="392472"/>
                    </a:cubicBezTo>
                    <a:lnTo>
                      <a:pt x="132080" y="63500"/>
                    </a:lnTo>
                    <a:cubicBezTo>
                      <a:pt x="131403" y="46440"/>
                      <a:pt x="124164" y="30311"/>
                      <a:pt x="111845" y="18457"/>
                    </a:cubicBezTo>
                    <a:cubicBezTo>
                      <a:pt x="99526" y="6646"/>
                      <a:pt x="83143" y="0"/>
                      <a:pt x="66040" y="0"/>
                    </a:cubicBezTo>
                    <a:cubicBezTo>
                      <a:pt x="48980" y="0"/>
                      <a:pt x="32554" y="6604"/>
                      <a:pt x="20235" y="18457"/>
                    </a:cubicBezTo>
                    <a:cubicBezTo>
                      <a:pt x="7916" y="30311"/>
                      <a:pt x="677" y="46440"/>
                      <a:pt x="0" y="63500"/>
                    </a:cubicBezTo>
                    <a:lnTo>
                      <a:pt x="0" y="392472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01" name="Google Shape;201;p40"/>
              <p:cNvSpPr/>
              <p:nvPr/>
            </p:nvSpPr>
            <p:spPr>
              <a:xfrm>
                <a:off x="729022" y="-2106360"/>
                <a:ext cx="132079" cy="836379"/>
              </a:xfrm>
              <a:custGeom>
                <a:avLst/>
                <a:gdLst/>
                <a:ahLst/>
                <a:cxnLst/>
                <a:rect l="l" t="t" r="r" b="b"/>
                <a:pathLst>
                  <a:path w="132079" h="836379" extrusionOk="0">
                    <a:moveTo>
                      <a:pt x="0" y="775081"/>
                    </a:moveTo>
                    <a:cubicBezTo>
                      <a:pt x="1228" y="791718"/>
                      <a:pt x="8721" y="807297"/>
                      <a:pt x="20997" y="818685"/>
                    </a:cubicBezTo>
                    <a:cubicBezTo>
                      <a:pt x="33232" y="830072"/>
                      <a:pt x="49318" y="836380"/>
                      <a:pt x="66040" y="836380"/>
                    </a:cubicBezTo>
                    <a:cubicBezTo>
                      <a:pt x="82762" y="836380"/>
                      <a:pt x="98848" y="830072"/>
                      <a:pt x="111083" y="818685"/>
                    </a:cubicBezTo>
                    <a:cubicBezTo>
                      <a:pt x="123317" y="807339"/>
                      <a:pt x="130810" y="791761"/>
                      <a:pt x="132080" y="775081"/>
                    </a:cubicBezTo>
                    <a:lnTo>
                      <a:pt x="132080" y="63458"/>
                    </a:lnTo>
                    <a:cubicBezTo>
                      <a:pt x="131403" y="46397"/>
                      <a:pt x="124164" y="30268"/>
                      <a:pt x="111845" y="18415"/>
                    </a:cubicBezTo>
                    <a:cubicBezTo>
                      <a:pt x="99526" y="6604"/>
                      <a:pt x="83100" y="0"/>
                      <a:pt x="66040" y="0"/>
                    </a:cubicBezTo>
                    <a:cubicBezTo>
                      <a:pt x="48980" y="0"/>
                      <a:pt x="32554" y="6604"/>
                      <a:pt x="20235" y="18457"/>
                    </a:cubicBezTo>
                    <a:cubicBezTo>
                      <a:pt x="7916" y="30311"/>
                      <a:pt x="677" y="46440"/>
                      <a:pt x="0" y="63500"/>
                    </a:cubicBezTo>
                    <a:lnTo>
                      <a:pt x="0" y="77508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02" name="Google Shape;202;p40"/>
              <p:cNvSpPr/>
              <p:nvPr/>
            </p:nvSpPr>
            <p:spPr>
              <a:xfrm>
                <a:off x="1094486" y="-1856254"/>
                <a:ext cx="132079" cy="453771"/>
              </a:xfrm>
              <a:custGeom>
                <a:avLst/>
                <a:gdLst/>
                <a:ahLst/>
                <a:cxnLst/>
                <a:rect l="l" t="t" r="r" b="b"/>
                <a:pathLst>
                  <a:path w="132079" h="453771" extrusionOk="0">
                    <a:moveTo>
                      <a:pt x="0" y="392472"/>
                    </a:moveTo>
                    <a:cubicBezTo>
                      <a:pt x="1228" y="409152"/>
                      <a:pt x="8721" y="424688"/>
                      <a:pt x="20997" y="436076"/>
                    </a:cubicBezTo>
                    <a:cubicBezTo>
                      <a:pt x="33232" y="447421"/>
                      <a:pt x="49318" y="453771"/>
                      <a:pt x="66040" y="453771"/>
                    </a:cubicBezTo>
                    <a:cubicBezTo>
                      <a:pt x="82762" y="453771"/>
                      <a:pt x="98848" y="447463"/>
                      <a:pt x="111083" y="436076"/>
                    </a:cubicBezTo>
                    <a:cubicBezTo>
                      <a:pt x="123317" y="424688"/>
                      <a:pt x="130810" y="409152"/>
                      <a:pt x="132080" y="392472"/>
                    </a:cubicBezTo>
                    <a:lnTo>
                      <a:pt x="132080" y="63500"/>
                    </a:lnTo>
                    <a:cubicBezTo>
                      <a:pt x="131403" y="46440"/>
                      <a:pt x="124164" y="30311"/>
                      <a:pt x="111845" y="18457"/>
                    </a:cubicBezTo>
                    <a:cubicBezTo>
                      <a:pt x="99526" y="6646"/>
                      <a:pt x="83143" y="0"/>
                      <a:pt x="66040" y="0"/>
                    </a:cubicBezTo>
                    <a:cubicBezTo>
                      <a:pt x="48980" y="0"/>
                      <a:pt x="32554" y="6604"/>
                      <a:pt x="20235" y="18457"/>
                    </a:cubicBezTo>
                    <a:cubicBezTo>
                      <a:pt x="7916" y="30311"/>
                      <a:pt x="677" y="46440"/>
                      <a:pt x="0" y="63500"/>
                    </a:cubicBezTo>
                    <a:lnTo>
                      <a:pt x="0" y="392472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03" name="Google Shape;203;p40"/>
              <p:cNvSpPr/>
              <p:nvPr/>
            </p:nvSpPr>
            <p:spPr>
              <a:xfrm>
                <a:off x="1458298" y="-1674009"/>
                <a:ext cx="132079" cy="271526"/>
              </a:xfrm>
              <a:custGeom>
                <a:avLst/>
                <a:gdLst/>
                <a:ahLst/>
                <a:cxnLst/>
                <a:rect l="l" t="t" r="r" b="b"/>
                <a:pathLst>
                  <a:path w="132079" h="271526" extrusionOk="0">
                    <a:moveTo>
                      <a:pt x="0" y="210227"/>
                    </a:moveTo>
                    <a:cubicBezTo>
                      <a:pt x="1228" y="226907"/>
                      <a:pt x="8763" y="242443"/>
                      <a:pt x="20997" y="253831"/>
                    </a:cubicBezTo>
                    <a:cubicBezTo>
                      <a:pt x="33232" y="265176"/>
                      <a:pt x="49318" y="271526"/>
                      <a:pt x="66040" y="271526"/>
                    </a:cubicBezTo>
                    <a:cubicBezTo>
                      <a:pt x="82762" y="271526"/>
                      <a:pt x="98848" y="265218"/>
                      <a:pt x="111083" y="253831"/>
                    </a:cubicBezTo>
                    <a:cubicBezTo>
                      <a:pt x="123317" y="242443"/>
                      <a:pt x="130810" y="226907"/>
                      <a:pt x="132080" y="210227"/>
                    </a:cubicBezTo>
                    <a:lnTo>
                      <a:pt x="132080" y="63500"/>
                    </a:lnTo>
                    <a:cubicBezTo>
                      <a:pt x="131403" y="46440"/>
                      <a:pt x="124164" y="30311"/>
                      <a:pt x="111845" y="18457"/>
                    </a:cubicBezTo>
                    <a:cubicBezTo>
                      <a:pt x="99526" y="6646"/>
                      <a:pt x="83143" y="0"/>
                      <a:pt x="66040" y="0"/>
                    </a:cubicBezTo>
                    <a:cubicBezTo>
                      <a:pt x="48980" y="0"/>
                      <a:pt x="32554" y="6604"/>
                      <a:pt x="20235" y="18457"/>
                    </a:cubicBezTo>
                    <a:cubicBezTo>
                      <a:pt x="7916" y="30311"/>
                      <a:pt x="677" y="46440"/>
                      <a:pt x="0" y="63500"/>
                    </a:cubicBezTo>
                    <a:lnTo>
                      <a:pt x="0" y="210227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04" name="Google Shape;204;p40"/>
              <p:cNvSpPr/>
              <p:nvPr/>
            </p:nvSpPr>
            <p:spPr>
              <a:xfrm>
                <a:off x="1823423" y="-1856254"/>
                <a:ext cx="132079" cy="453771"/>
              </a:xfrm>
              <a:custGeom>
                <a:avLst/>
                <a:gdLst/>
                <a:ahLst/>
                <a:cxnLst/>
                <a:rect l="l" t="t" r="r" b="b"/>
                <a:pathLst>
                  <a:path w="132079" h="453771" extrusionOk="0">
                    <a:moveTo>
                      <a:pt x="0" y="392472"/>
                    </a:moveTo>
                    <a:cubicBezTo>
                      <a:pt x="1228" y="409152"/>
                      <a:pt x="8721" y="424688"/>
                      <a:pt x="20997" y="436076"/>
                    </a:cubicBezTo>
                    <a:cubicBezTo>
                      <a:pt x="33232" y="447421"/>
                      <a:pt x="49318" y="453771"/>
                      <a:pt x="66040" y="453771"/>
                    </a:cubicBezTo>
                    <a:cubicBezTo>
                      <a:pt x="82762" y="453771"/>
                      <a:pt x="98848" y="447463"/>
                      <a:pt x="111083" y="436076"/>
                    </a:cubicBezTo>
                    <a:cubicBezTo>
                      <a:pt x="123317" y="424688"/>
                      <a:pt x="130810" y="409152"/>
                      <a:pt x="132080" y="392472"/>
                    </a:cubicBezTo>
                    <a:lnTo>
                      <a:pt x="132080" y="63500"/>
                    </a:lnTo>
                    <a:cubicBezTo>
                      <a:pt x="131403" y="46440"/>
                      <a:pt x="124164" y="30311"/>
                      <a:pt x="111845" y="18457"/>
                    </a:cubicBezTo>
                    <a:cubicBezTo>
                      <a:pt x="99526" y="6646"/>
                      <a:pt x="83143" y="0"/>
                      <a:pt x="66040" y="0"/>
                    </a:cubicBezTo>
                    <a:cubicBezTo>
                      <a:pt x="48980" y="0"/>
                      <a:pt x="32554" y="6604"/>
                      <a:pt x="20235" y="18457"/>
                    </a:cubicBezTo>
                    <a:cubicBezTo>
                      <a:pt x="7916" y="30311"/>
                      <a:pt x="677" y="46440"/>
                      <a:pt x="0" y="63500"/>
                    </a:cubicBezTo>
                    <a:lnTo>
                      <a:pt x="0" y="392472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05" name="Google Shape;205;p40"/>
              <p:cNvSpPr/>
              <p:nvPr/>
            </p:nvSpPr>
            <p:spPr>
              <a:xfrm>
                <a:off x="2187067" y="-2106360"/>
                <a:ext cx="132122" cy="836379"/>
              </a:xfrm>
              <a:custGeom>
                <a:avLst/>
                <a:gdLst/>
                <a:ahLst/>
                <a:cxnLst/>
                <a:rect l="l" t="t" r="r" b="b"/>
                <a:pathLst>
                  <a:path w="132122" h="836379" extrusionOk="0">
                    <a:moveTo>
                      <a:pt x="42" y="775081"/>
                    </a:moveTo>
                    <a:cubicBezTo>
                      <a:pt x="1270" y="791718"/>
                      <a:pt x="8763" y="807297"/>
                      <a:pt x="21040" y="818685"/>
                    </a:cubicBezTo>
                    <a:cubicBezTo>
                      <a:pt x="33274" y="830072"/>
                      <a:pt x="49361" y="836380"/>
                      <a:pt x="66082" y="836380"/>
                    </a:cubicBezTo>
                    <a:cubicBezTo>
                      <a:pt x="82804" y="836380"/>
                      <a:pt x="98891" y="830072"/>
                      <a:pt x="111125" y="818685"/>
                    </a:cubicBezTo>
                    <a:cubicBezTo>
                      <a:pt x="123359" y="807339"/>
                      <a:pt x="130852" y="791761"/>
                      <a:pt x="132122" y="775081"/>
                    </a:cubicBezTo>
                    <a:lnTo>
                      <a:pt x="132122" y="63458"/>
                    </a:lnTo>
                    <a:cubicBezTo>
                      <a:pt x="131445" y="46397"/>
                      <a:pt x="124206" y="30268"/>
                      <a:pt x="111887" y="18415"/>
                    </a:cubicBezTo>
                    <a:cubicBezTo>
                      <a:pt x="99526" y="6604"/>
                      <a:pt x="83143" y="0"/>
                      <a:pt x="66040" y="0"/>
                    </a:cubicBezTo>
                    <a:cubicBezTo>
                      <a:pt x="48980" y="0"/>
                      <a:pt x="32554" y="6604"/>
                      <a:pt x="20235" y="18457"/>
                    </a:cubicBezTo>
                    <a:cubicBezTo>
                      <a:pt x="7916" y="30311"/>
                      <a:pt x="677" y="46440"/>
                      <a:pt x="0" y="63500"/>
                    </a:cubicBezTo>
                    <a:lnTo>
                      <a:pt x="0" y="77508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06" name="Google Shape;206;p40"/>
              <p:cNvSpPr/>
              <p:nvPr/>
            </p:nvSpPr>
            <p:spPr>
              <a:xfrm>
                <a:off x="2551980" y="-1856254"/>
                <a:ext cx="132080" cy="453771"/>
              </a:xfrm>
              <a:custGeom>
                <a:avLst/>
                <a:gdLst/>
                <a:ahLst/>
                <a:cxnLst/>
                <a:rect l="l" t="t" r="r" b="b"/>
                <a:pathLst>
                  <a:path w="132080" h="453771" extrusionOk="0">
                    <a:moveTo>
                      <a:pt x="0" y="392472"/>
                    </a:moveTo>
                    <a:cubicBezTo>
                      <a:pt x="1228" y="409152"/>
                      <a:pt x="8721" y="424688"/>
                      <a:pt x="20997" y="436076"/>
                    </a:cubicBezTo>
                    <a:cubicBezTo>
                      <a:pt x="33232" y="447421"/>
                      <a:pt x="49318" y="453771"/>
                      <a:pt x="66040" y="453771"/>
                    </a:cubicBezTo>
                    <a:cubicBezTo>
                      <a:pt x="82762" y="453771"/>
                      <a:pt x="98848" y="447463"/>
                      <a:pt x="111083" y="436076"/>
                    </a:cubicBezTo>
                    <a:cubicBezTo>
                      <a:pt x="123317" y="424688"/>
                      <a:pt x="130810" y="409152"/>
                      <a:pt x="132080" y="392472"/>
                    </a:cubicBezTo>
                    <a:lnTo>
                      <a:pt x="132080" y="63500"/>
                    </a:lnTo>
                    <a:cubicBezTo>
                      <a:pt x="131403" y="46440"/>
                      <a:pt x="124163" y="30311"/>
                      <a:pt x="111845" y="18457"/>
                    </a:cubicBezTo>
                    <a:cubicBezTo>
                      <a:pt x="99526" y="6646"/>
                      <a:pt x="83142" y="0"/>
                      <a:pt x="66040" y="0"/>
                    </a:cubicBezTo>
                    <a:cubicBezTo>
                      <a:pt x="48980" y="0"/>
                      <a:pt x="32554" y="6604"/>
                      <a:pt x="20235" y="18457"/>
                    </a:cubicBezTo>
                    <a:cubicBezTo>
                      <a:pt x="7916" y="30311"/>
                      <a:pt x="677" y="46440"/>
                      <a:pt x="0" y="63500"/>
                    </a:cubicBezTo>
                    <a:lnTo>
                      <a:pt x="0" y="392472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07" name="Google Shape;207;p40"/>
              <p:cNvSpPr/>
              <p:nvPr/>
            </p:nvSpPr>
            <p:spPr>
              <a:xfrm>
                <a:off x="2915962" y="-1674009"/>
                <a:ext cx="132080" cy="271526"/>
              </a:xfrm>
              <a:custGeom>
                <a:avLst/>
                <a:gdLst/>
                <a:ahLst/>
                <a:cxnLst/>
                <a:rect l="l" t="t" r="r" b="b"/>
                <a:pathLst>
                  <a:path w="132080" h="271526" extrusionOk="0">
                    <a:moveTo>
                      <a:pt x="0" y="210227"/>
                    </a:moveTo>
                    <a:cubicBezTo>
                      <a:pt x="1228" y="226907"/>
                      <a:pt x="8721" y="242443"/>
                      <a:pt x="20997" y="253831"/>
                    </a:cubicBezTo>
                    <a:cubicBezTo>
                      <a:pt x="33232" y="265176"/>
                      <a:pt x="49318" y="271526"/>
                      <a:pt x="66040" y="271526"/>
                    </a:cubicBezTo>
                    <a:cubicBezTo>
                      <a:pt x="82762" y="271526"/>
                      <a:pt x="98848" y="265218"/>
                      <a:pt x="111083" y="253831"/>
                    </a:cubicBezTo>
                    <a:cubicBezTo>
                      <a:pt x="123317" y="242443"/>
                      <a:pt x="130810" y="226907"/>
                      <a:pt x="132080" y="210227"/>
                    </a:cubicBezTo>
                    <a:lnTo>
                      <a:pt x="132080" y="63500"/>
                    </a:lnTo>
                    <a:cubicBezTo>
                      <a:pt x="131403" y="46440"/>
                      <a:pt x="124164" y="30311"/>
                      <a:pt x="111845" y="18457"/>
                    </a:cubicBezTo>
                    <a:cubicBezTo>
                      <a:pt x="99526" y="6646"/>
                      <a:pt x="83143" y="0"/>
                      <a:pt x="66040" y="0"/>
                    </a:cubicBezTo>
                    <a:cubicBezTo>
                      <a:pt x="48980" y="0"/>
                      <a:pt x="32554" y="6604"/>
                      <a:pt x="20235" y="18457"/>
                    </a:cubicBezTo>
                    <a:cubicBezTo>
                      <a:pt x="7916" y="30311"/>
                      <a:pt x="677" y="46440"/>
                      <a:pt x="0" y="63500"/>
                    </a:cubicBezTo>
                    <a:lnTo>
                      <a:pt x="0" y="210227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08" name="Google Shape;208;p40"/>
              <p:cNvSpPr/>
              <p:nvPr/>
            </p:nvSpPr>
            <p:spPr>
              <a:xfrm>
                <a:off x="1668510" y="-1047724"/>
                <a:ext cx="404510" cy="549049"/>
              </a:xfrm>
              <a:custGeom>
                <a:avLst/>
                <a:gdLst/>
                <a:ahLst/>
                <a:cxnLst/>
                <a:rect l="l" t="t" r="r" b="b"/>
                <a:pathLst>
                  <a:path w="404510" h="549049" extrusionOk="0">
                    <a:moveTo>
                      <a:pt x="404511" y="529627"/>
                    </a:moveTo>
                    <a:lnTo>
                      <a:pt x="404511" y="388445"/>
                    </a:lnTo>
                    <a:lnTo>
                      <a:pt x="401759" y="389673"/>
                    </a:lnTo>
                    <a:cubicBezTo>
                      <a:pt x="369924" y="405082"/>
                      <a:pt x="335338" y="413887"/>
                      <a:pt x="299990" y="415496"/>
                    </a:cubicBezTo>
                    <a:cubicBezTo>
                      <a:pt x="263287" y="418375"/>
                      <a:pt x="226838" y="407622"/>
                      <a:pt x="197585" y="385312"/>
                    </a:cubicBezTo>
                    <a:cubicBezTo>
                      <a:pt x="176673" y="369183"/>
                      <a:pt x="161136" y="347085"/>
                      <a:pt x="152966" y="321982"/>
                    </a:cubicBezTo>
                    <a:cubicBezTo>
                      <a:pt x="143991" y="294592"/>
                      <a:pt x="142933" y="265255"/>
                      <a:pt x="149960" y="237315"/>
                    </a:cubicBezTo>
                    <a:cubicBezTo>
                      <a:pt x="156480" y="208740"/>
                      <a:pt x="172482" y="183213"/>
                      <a:pt x="195384" y="164883"/>
                    </a:cubicBezTo>
                    <a:cubicBezTo>
                      <a:pt x="215662" y="147907"/>
                      <a:pt x="240469" y="137197"/>
                      <a:pt x="266716" y="134106"/>
                    </a:cubicBezTo>
                    <a:cubicBezTo>
                      <a:pt x="313155" y="128984"/>
                      <a:pt x="360061" y="137789"/>
                      <a:pt x="401463" y="159422"/>
                    </a:cubicBezTo>
                    <a:lnTo>
                      <a:pt x="404468" y="160988"/>
                    </a:lnTo>
                    <a:lnTo>
                      <a:pt x="404468" y="19002"/>
                    </a:lnTo>
                    <a:lnTo>
                      <a:pt x="398034" y="17266"/>
                    </a:lnTo>
                    <a:cubicBezTo>
                      <a:pt x="356589" y="3974"/>
                      <a:pt x="313071" y="-1741"/>
                      <a:pt x="269552" y="460"/>
                    </a:cubicBezTo>
                    <a:cubicBezTo>
                      <a:pt x="229928" y="1476"/>
                      <a:pt x="190939" y="10408"/>
                      <a:pt x="154829" y="26707"/>
                    </a:cubicBezTo>
                    <a:cubicBezTo>
                      <a:pt x="118380" y="43428"/>
                      <a:pt x="86249" y="68236"/>
                      <a:pt x="60891" y="99308"/>
                    </a:cubicBezTo>
                    <a:cubicBezTo>
                      <a:pt x="-18357" y="199554"/>
                      <a:pt x="-20431" y="340524"/>
                      <a:pt x="55726" y="443097"/>
                    </a:cubicBezTo>
                    <a:cubicBezTo>
                      <a:pt x="93234" y="491061"/>
                      <a:pt x="145854" y="524928"/>
                      <a:pt x="205078" y="539152"/>
                    </a:cubicBezTo>
                    <a:cubicBezTo>
                      <a:pt x="267478" y="554307"/>
                      <a:pt x="332883" y="552021"/>
                      <a:pt x="394054" y="532548"/>
                    </a:cubicBezTo>
                    <a:lnTo>
                      <a:pt x="404511" y="529627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09" name="Google Shape;209;p40"/>
              <p:cNvSpPr/>
              <p:nvPr/>
            </p:nvSpPr>
            <p:spPr>
              <a:xfrm>
                <a:off x="2213694" y="-1047904"/>
                <a:ext cx="560231" cy="548875"/>
              </a:xfrm>
              <a:custGeom>
                <a:avLst/>
                <a:gdLst/>
                <a:ahLst/>
                <a:cxnLst/>
                <a:rect l="l" t="t" r="r" b="b"/>
                <a:pathLst>
                  <a:path w="560231" h="548875" extrusionOk="0">
                    <a:moveTo>
                      <a:pt x="0" y="274621"/>
                    </a:moveTo>
                    <a:cubicBezTo>
                      <a:pt x="1312" y="358314"/>
                      <a:pt x="40174" y="437012"/>
                      <a:pt x="105833" y="488870"/>
                    </a:cubicBezTo>
                    <a:cubicBezTo>
                      <a:pt x="171492" y="540771"/>
                      <a:pt x="257048" y="560371"/>
                      <a:pt x="338751" y="542295"/>
                    </a:cubicBezTo>
                    <a:cubicBezTo>
                      <a:pt x="449707" y="521382"/>
                      <a:pt x="536194" y="434049"/>
                      <a:pt x="556006" y="322881"/>
                    </a:cubicBezTo>
                    <a:cubicBezTo>
                      <a:pt x="575818" y="211714"/>
                      <a:pt x="524764" y="99869"/>
                      <a:pt x="427821" y="41957"/>
                    </a:cubicBezTo>
                    <a:cubicBezTo>
                      <a:pt x="342223" y="-11002"/>
                      <a:pt x="234781" y="-14050"/>
                      <a:pt x="146346" y="34083"/>
                    </a:cubicBezTo>
                    <a:cubicBezTo>
                      <a:pt x="57954" y="82174"/>
                      <a:pt x="2074" y="173952"/>
                      <a:pt x="0" y="274621"/>
                    </a:cubicBezTo>
                    <a:moveTo>
                      <a:pt x="193802" y="165994"/>
                    </a:moveTo>
                    <a:cubicBezTo>
                      <a:pt x="222673" y="142964"/>
                      <a:pt x="259503" y="132339"/>
                      <a:pt x="296164" y="136445"/>
                    </a:cubicBezTo>
                    <a:cubicBezTo>
                      <a:pt x="332867" y="140552"/>
                      <a:pt x="366437" y="159093"/>
                      <a:pt x="389467" y="187923"/>
                    </a:cubicBezTo>
                    <a:cubicBezTo>
                      <a:pt x="412496" y="216794"/>
                      <a:pt x="423122" y="253581"/>
                      <a:pt x="419016" y="290285"/>
                    </a:cubicBezTo>
                    <a:cubicBezTo>
                      <a:pt x="414909" y="326987"/>
                      <a:pt x="396367" y="360558"/>
                      <a:pt x="367538" y="383587"/>
                    </a:cubicBezTo>
                    <a:cubicBezTo>
                      <a:pt x="338667" y="406616"/>
                      <a:pt x="301879" y="417242"/>
                      <a:pt x="265176" y="413136"/>
                    </a:cubicBezTo>
                    <a:cubicBezTo>
                      <a:pt x="228473" y="409030"/>
                      <a:pt x="194903" y="390487"/>
                      <a:pt x="171873" y="361658"/>
                    </a:cubicBezTo>
                    <a:cubicBezTo>
                      <a:pt x="148844" y="332787"/>
                      <a:pt x="138218" y="296000"/>
                      <a:pt x="142325" y="259296"/>
                    </a:cubicBezTo>
                    <a:cubicBezTo>
                      <a:pt x="146431" y="222593"/>
                      <a:pt x="164973" y="189023"/>
                      <a:pt x="193802" y="165994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210" name="Google Shape;210;p40"/>
            <p:cNvGrpSpPr/>
            <p:nvPr/>
          </p:nvGrpSpPr>
          <p:grpSpPr>
            <a:xfrm>
              <a:off x="2240103" y="6173201"/>
              <a:ext cx="1449395" cy="254409"/>
              <a:chOff x="6095984" y="-1568726"/>
              <a:chExt cx="6096015" cy="1070017"/>
            </a:xfrm>
          </p:grpSpPr>
          <p:sp>
            <p:nvSpPr>
              <p:cNvPr id="211" name="Google Shape;211;p40"/>
              <p:cNvSpPr/>
              <p:nvPr/>
            </p:nvSpPr>
            <p:spPr>
              <a:xfrm>
                <a:off x="6095984" y="-1568726"/>
                <a:ext cx="1188227" cy="1070017"/>
              </a:xfrm>
              <a:custGeom>
                <a:avLst/>
                <a:gdLst/>
                <a:ahLst/>
                <a:cxnLst/>
                <a:rect l="l" t="t" r="r" b="b"/>
                <a:pathLst>
                  <a:path w="1188227" h="1070017" extrusionOk="0">
                    <a:moveTo>
                      <a:pt x="635862" y="1070018"/>
                    </a:moveTo>
                    <a:lnTo>
                      <a:pt x="373184" y="1070018"/>
                    </a:lnTo>
                    <a:cubicBezTo>
                      <a:pt x="318955" y="1070018"/>
                      <a:pt x="268409" y="1040850"/>
                      <a:pt x="241316" y="993945"/>
                    </a:cubicBezTo>
                    <a:lnTo>
                      <a:pt x="20294" y="611166"/>
                    </a:lnTo>
                    <a:cubicBezTo>
                      <a:pt x="-6757" y="564176"/>
                      <a:pt x="-6757" y="505883"/>
                      <a:pt x="20251" y="458936"/>
                    </a:cubicBezTo>
                    <a:lnTo>
                      <a:pt x="241273" y="76158"/>
                    </a:lnTo>
                    <a:cubicBezTo>
                      <a:pt x="268367" y="29168"/>
                      <a:pt x="318870" y="0"/>
                      <a:pt x="373142" y="0"/>
                    </a:cubicBezTo>
                    <a:lnTo>
                      <a:pt x="815060" y="0"/>
                    </a:lnTo>
                    <a:cubicBezTo>
                      <a:pt x="869288" y="0"/>
                      <a:pt x="919792" y="29168"/>
                      <a:pt x="946928" y="76158"/>
                    </a:cubicBezTo>
                    <a:lnTo>
                      <a:pt x="1167908" y="458893"/>
                    </a:lnTo>
                    <a:cubicBezTo>
                      <a:pt x="1195001" y="505799"/>
                      <a:pt x="1195001" y="564176"/>
                      <a:pt x="1167908" y="611124"/>
                    </a:cubicBezTo>
                    <a:lnTo>
                      <a:pt x="1110758" y="702226"/>
                    </a:lnTo>
                    <a:cubicBezTo>
                      <a:pt x="1084130" y="748326"/>
                      <a:pt x="1033584" y="777452"/>
                      <a:pt x="979355" y="777452"/>
                    </a:cubicBezTo>
                    <a:lnTo>
                      <a:pt x="716296" y="777452"/>
                    </a:lnTo>
                    <a:lnTo>
                      <a:pt x="860102" y="534755"/>
                    </a:lnTo>
                    <a:lnTo>
                      <a:pt x="727091" y="304461"/>
                    </a:lnTo>
                    <a:lnTo>
                      <a:pt x="460984" y="304461"/>
                    </a:lnTo>
                    <a:lnTo>
                      <a:pt x="327887" y="534924"/>
                    </a:lnTo>
                    <a:lnTo>
                      <a:pt x="635862" y="1070018"/>
                    </a:lnTo>
                    <a:lnTo>
                      <a:pt x="635862" y="10700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grpSp>
            <p:nvGrpSpPr>
              <p:cNvPr id="212" name="Google Shape;212;p40"/>
              <p:cNvGrpSpPr/>
              <p:nvPr/>
            </p:nvGrpSpPr>
            <p:grpSpPr>
              <a:xfrm>
                <a:off x="7553621" y="-1275314"/>
                <a:ext cx="4638378" cy="496274"/>
                <a:chOff x="7553621" y="-1275314"/>
                <a:chExt cx="4638378" cy="496274"/>
              </a:xfrm>
            </p:grpSpPr>
            <p:grpSp>
              <p:nvGrpSpPr>
                <p:cNvPr id="213" name="Google Shape;213;p40"/>
                <p:cNvGrpSpPr/>
                <p:nvPr/>
              </p:nvGrpSpPr>
              <p:grpSpPr>
                <a:xfrm>
                  <a:off x="7553621" y="-1269810"/>
                  <a:ext cx="4478527" cy="490770"/>
                  <a:chOff x="7553621" y="-1269810"/>
                  <a:chExt cx="4478527" cy="490770"/>
                </a:xfrm>
              </p:grpSpPr>
              <p:sp>
                <p:nvSpPr>
                  <p:cNvPr id="214" name="Google Shape;214;p40"/>
                  <p:cNvSpPr/>
                  <p:nvPr/>
                </p:nvSpPr>
                <p:spPr>
                  <a:xfrm>
                    <a:off x="7553621" y="-1261217"/>
                    <a:ext cx="353271" cy="473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3271" h="473625" extrusionOk="0">
                        <a:moveTo>
                          <a:pt x="122513" y="473625"/>
                        </a:moveTo>
                        <a:lnTo>
                          <a:pt x="0" y="473625"/>
                        </a:lnTo>
                        <a:lnTo>
                          <a:pt x="0" y="0"/>
                        </a:lnTo>
                        <a:lnTo>
                          <a:pt x="173779" y="0"/>
                        </a:lnTo>
                        <a:cubicBezTo>
                          <a:pt x="285581" y="0"/>
                          <a:pt x="353272" y="51985"/>
                          <a:pt x="353272" y="150283"/>
                        </a:cubicBezTo>
                        <a:cubicBezTo>
                          <a:pt x="353272" y="260689"/>
                          <a:pt x="272796" y="316230"/>
                          <a:pt x="158835" y="316230"/>
                        </a:cubicBezTo>
                        <a:lnTo>
                          <a:pt x="122513" y="316230"/>
                        </a:lnTo>
                        <a:lnTo>
                          <a:pt x="122513" y="473625"/>
                        </a:lnTo>
                        <a:close/>
                        <a:moveTo>
                          <a:pt x="150326" y="221488"/>
                        </a:moveTo>
                        <a:cubicBezTo>
                          <a:pt x="197316" y="221488"/>
                          <a:pt x="227246" y="207264"/>
                          <a:pt x="227246" y="158115"/>
                        </a:cubicBezTo>
                        <a:cubicBezTo>
                          <a:pt x="227246" y="109686"/>
                          <a:pt x="201591" y="96139"/>
                          <a:pt x="156718" y="96139"/>
                        </a:cubicBezTo>
                        <a:lnTo>
                          <a:pt x="122555" y="96139"/>
                        </a:lnTo>
                        <a:lnTo>
                          <a:pt x="122555" y="221488"/>
                        </a:lnTo>
                        <a:lnTo>
                          <a:pt x="150326" y="22148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endParaRPr>
                  </a:p>
                </p:txBody>
              </p:sp>
              <p:sp>
                <p:nvSpPr>
                  <p:cNvPr id="215" name="Google Shape;215;p40"/>
                  <p:cNvSpPr/>
                  <p:nvPr/>
                </p:nvSpPr>
                <p:spPr>
                  <a:xfrm>
                    <a:off x="7978647" y="-1261259"/>
                    <a:ext cx="375369" cy="482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5369" h="482176" extrusionOk="0">
                        <a:moveTo>
                          <a:pt x="122555" y="42"/>
                        </a:moveTo>
                        <a:lnTo>
                          <a:pt x="122555" y="309838"/>
                        </a:lnTo>
                        <a:cubicBezTo>
                          <a:pt x="122555" y="363982"/>
                          <a:pt x="150326" y="380323"/>
                          <a:pt x="189484" y="380323"/>
                        </a:cubicBezTo>
                        <a:cubicBezTo>
                          <a:pt x="226526" y="380323"/>
                          <a:pt x="252857" y="358267"/>
                          <a:pt x="252857" y="313394"/>
                        </a:cubicBezTo>
                        <a:lnTo>
                          <a:pt x="252857" y="0"/>
                        </a:lnTo>
                        <a:lnTo>
                          <a:pt x="375370" y="0"/>
                        </a:lnTo>
                        <a:lnTo>
                          <a:pt x="375370" y="327618"/>
                        </a:lnTo>
                        <a:cubicBezTo>
                          <a:pt x="375370" y="423799"/>
                          <a:pt x="298450" y="482177"/>
                          <a:pt x="186606" y="482177"/>
                        </a:cubicBezTo>
                        <a:cubicBezTo>
                          <a:pt x="63373" y="482177"/>
                          <a:pt x="0" y="432350"/>
                          <a:pt x="0" y="316950"/>
                        </a:cubicBezTo>
                        <a:lnTo>
                          <a:pt x="0" y="0"/>
                        </a:lnTo>
                        <a:lnTo>
                          <a:pt x="122555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endParaRPr>
                  </a:p>
                </p:txBody>
              </p:sp>
              <p:sp>
                <p:nvSpPr>
                  <p:cNvPr id="216" name="Google Shape;216;p40"/>
                  <p:cNvSpPr/>
                  <p:nvPr/>
                </p:nvSpPr>
                <p:spPr>
                  <a:xfrm>
                    <a:off x="8877554" y="-1261217"/>
                    <a:ext cx="314832" cy="4736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4832" h="473667" extrusionOk="0">
                        <a:moveTo>
                          <a:pt x="0" y="0"/>
                        </a:moveTo>
                        <a:lnTo>
                          <a:pt x="309837" y="0"/>
                        </a:lnTo>
                        <a:lnTo>
                          <a:pt x="309837" y="106849"/>
                        </a:lnTo>
                        <a:lnTo>
                          <a:pt x="122512" y="106849"/>
                        </a:lnTo>
                        <a:lnTo>
                          <a:pt x="122512" y="178774"/>
                        </a:lnTo>
                        <a:lnTo>
                          <a:pt x="283506" y="178774"/>
                        </a:lnTo>
                        <a:lnTo>
                          <a:pt x="283506" y="285623"/>
                        </a:lnTo>
                        <a:lnTo>
                          <a:pt x="122512" y="285623"/>
                        </a:lnTo>
                        <a:lnTo>
                          <a:pt x="122512" y="366818"/>
                        </a:lnTo>
                        <a:lnTo>
                          <a:pt x="314832" y="366818"/>
                        </a:lnTo>
                        <a:lnTo>
                          <a:pt x="314832" y="473668"/>
                        </a:lnTo>
                        <a:lnTo>
                          <a:pt x="0" y="4736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endParaRPr>
                  </a:p>
                </p:txBody>
              </p:sp>
              <p:sp>
                <p:nvSpPr>
                  <p:cNvPr id="217" name="Google Shape;217;p40"/>
                  <p:cNvSpPr/>
                  <p:nvPr/>
                </p:nvSpPr>
                <p:spPr>
                  <a:xfrm>
                    <a:off x="9287171" y="-1269768"/>
                    <a:ext cx="314113" cy="4906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4113" h="490685" extrusionOk="0">
                        <a:moveTo>
                          <a:pt x="23495" y="400981"/>
                        </a:moveTo>
                        <a:cubicBezTo>
                          <a:pt x="45593" y="415925"/>
                          <a:pt x="96139" y="441579"/>
                          <a:pt x="152442" y="441579"/>
                        </a:cubicBezTo>
                        <a:cubicBezTo>
                          <a:pt x="200152" y="441579"/>
                          <a:pt x="252137" y="426593"/>
                          <a:pt x="252137" y="353949"/>
                        </a:cubicBezTo>
                        <a:cubicBezTo>
                          <a:pt x="252137" y="296968"/>
                          <a:pt x="202269" y="278511"/>
                          <a:pt x="145330" y="262805"/>
                        </a:cubicBezTo>
                        <a:cubicBezTo>
                          <a:pt x="76919" y="244306"/>
                          <a:pt x="9990" y="218652"/>
                          <a:pt x="9990" y="131064"/>
                        </a:cubicBezTo>
                        <a:cubicBezTo>
                          <a:pt x="9990" y="51985"/>
                          <a:pt x="71246" y="0"/>
                          <a:pt x="160273" y="0"/>
                        </a:cubicBezTo>
                        <a:cubicBezTo>
                          <a:pt x="224367" y="0"/>
                          <a:pt x="280628" y="29930"/>
                          <a:pt x="314113" y="63373"/>
                        </a:cubicBezTo>
                        <a:lnTo>
                          <a:pt x="282745" y="101134"/>
                        </a:lnTo>
                        <a:cubicBezTo>
                          <a:pt x="245745" y="69130"/>
                          <a:pt x="204385" y="48429"/>
                          <a:pt x="159512" y="48429"/>
                        </a:cubicBezTo>
                        <a:cubicBezTo>
                          <a:pt x="119634" y="48429"/>
                          <a:pt x="68368" y="65532"/>
                          <a:pt x="68368" y="125349"/>
                        </a:cubicBezTo>
                        <a:cubicBezTo>
                          <a:pt x="68368" y="181610"/>
                          <a:pt x="116797" y="197993"/>
                          <a:pt x="178053" y="216535"/>
                        </a:cubicBezTo>
                        <a:cubicBezTo>
                          <a:pt x="243586" y="237151"/>
                          <a:pt x="310514" y="262128"/>
                          <a:pt x="310514" y="351832"/>
                        </a:cubicBezTo>
                        <a:cubicBezTo>
                          <a:pt x="310514" y="440860"/>
                          <a:pt x="250698" y="490686"/>
                          <a:pt x="151003" y="490686"/>
                        </a:cubicBezTo>
                        <a:cubicBezTo>
                          <a:pt x="82592" y="490686"/>
                          <a:pt x="19262" y="462915"/>
                          <a:pt x="0" y="447252"/>
                        </a:cubicBezTo>
                        <a:lnTo>
                          <a:pt x="23495" y="40098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endParaRPr>
                  </a:p>
                </p:txBody>
              </p:sp>
              <p:sp>
                <p:nvSpPr>
                  <p:cNvPr id="218" name="Google Shape;218;p40"/>
                  <p:cNvSpPr/>
                  <p:nvPr/>
                </p:nvSpPr>
                <p:spPr>
                  <a:xfrm>
                    <a:off x="9655429" y="-1261217"/>
                    <a:ext cx="341163" cy="473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1163" h="473625" extrusionOk="0">
                        <a:moveTo>
                          <a:pt x="341164" y="0"/>
                        </a:moveTo>
                        <a:lnTo>
                          <a:pt x="341164" y="48429"/>
                        </a:lnTo>
                        <a:lnTo>
                          <a:pt x="197315" y="48429"/>
                        </a:lnTo>
                        <a:lnTo>
                          <a:pt x="197315" y="473625"/>
                        </a:lnTo>
                        <a:lnTo>
                          <a:pt x="141054" y="473625"/>
                        </a:lnTo>
                        <a:lnTo>
                          <a:pt x="141054" y="48429"/>
                        </a:lnTo>
                        <a:lnTo>
                          <a:pt x="0" y="48429"/>
                        </a:lnTo>
                        <a:lnTo>
                          <a:pt x="0" y="0"/>
                        </a:lnTo>
                        <a:lnTo>
                          <a:pt x="341164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endParaRPr>
                  </a:p>
                </p:txBody>
              </p:sp>
              <p:sp>
                <p:nvSpPr>
                  <p:cNvPr id="219" name="Google Shape;219;p40"/>
                  <p:cNvSpPr/>
                  <p:nvPr/>
                </p:nvSpPr>
                <p:spPr>
                  <a:xfrm>
                    <a:off x="10028216" y="-1269810"/>
                    <a:ext cx="393868" cy="4907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868" h="490728" extrusionOk="0">
                        <a:moveTo>
                          <a:pt x="195156" y="490728"/>
                        </a:moveTo>
                        <a:cubicBezTo>
                          <a:pt x="73363" y="490728"/>
                          <a:pt x="0" y="408855"/>
                          <a:pt x="0" y="246422"/>
                        </a:cubicBezTo>
                        <a:cubicBezTo>
                          <a:pt x="0" y="63373"/>
                          <a:pt x="105410" y="0"/>
                          <a:pt x="202268" y="0"/>
                        </a:cubicBezTo>
                        <a:cubicBezTo>
                          <a:pt x="304841" y="0"/>
                          <a:pt x="393868" y="64812"/>
                          <a:pt x="393868" y="246422"/>
                        </a:cubicBezTo>
                        <a:cubicBezTo>
                          <a:pt x="393868" y="409533"/>
                          <a:pt x="316949" y="490728"/>
                          <a:pt x="195156" y="490728"/>
                        </a:cubicBezTo>
                        <a:close/>
                        <a:moveTo>
                          <a:pt x="200829" y="443018"/>
                        </a:moveTo>
                        <a:cubicBezTo>
                          <a:pt x="304122" y="443018"/>
                          <a:pt x="336169" y="345440"/>
                          <a:pt x="336169" y="248581"/>
                        </a:cubicBezTo>
                        <a:cubicBezTo>
                          <a:pt x="336169" y="164550"/>
                          <a:pt x="308398" y="48429"/>
                          <a:pt x="200109" y="48429"/>
                        </a:cubicBezTo>
                        <a:cubicBezTo>
                          <a:pt x="96139" y="48429"/>
                          <a:pt x="57657" y="147405"/>
                          <a:pt x="57657" y="244306"/>
                        </a:cubicBezTo>
                        <a:cubicBezTo>
                          <a:pt x="57657" y="338328"/>
                          <a:pt x="83312" y="443018"/>
                          <a:pt x="200829" y="443018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endParaRPr>
                  </a:p>
                </p:txBody>
              </p:sp>
              <p:sp>
                <p:nvSpPr>
                  <p:cNvPr id="220" name="Google Shape;220;p40"/>
                  <p:cNvSpPr/>
                  <p:nvPr/>
                </p:nvSpPr>
                <p:spPr>
                  <a:xfrm>
                    <a:off x="10881571" y="-1261217"/>
                    <a:ext cx="403818" cy="473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818" h="473625" extrusionOk="0">
                        <a:moveTo>
                          <a:pt x="0" y="473625"/>
                        </a:moveTo>
                        <a:lnTo>
                          <a:pt x="166667" y="0"/>
                        </a:lnTo>
                        <a:lnTo>
                          <a:pt x="233595" y="0"/>
                        </a:lnTo>
                        <a:lnTo>
                          <a:pt x="403818" y="473625"/>
                        </a:lnTo>
                        <a:lnTo>
                          <a:pt x="344679" y="473625"/>
                        </a:lnTo>
                        <a:lnTo>
                          <a:pt x="292693" y="327618"/>
                        </a:lnTo>
                        <a:lnTo>
                          <a:pt x="106088" y="327618"/>
                        </a:lnTo>
                        <a:lnTo>
                          <a:pt x="55542" y="473625"/>
                        </a:lnTo>
                        <a:lnTo>
                          <a:pt x="0" y="473625"/>
                        </a:lnTo>
                        <a:close/>
                        <a:moveTo>
                          <a:pt x="119676" y="282025"/>
                        </a:moveTo>
                        <a:lnTo>
                          <a:pt x="279188" y="282025"/>
                        </a:lnTo>
                        <a:cubicBezTo>
                          <a:pt x="198712" y="50588"/>
                          <a:pt x="198712" y="50588"/>
                          <a:pt x="198712" y="50588"/>
                        </a:cubicBezTo>
                        <a:lnTo>
                          <a:pt x="119676" y="28202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endParaRPr>
                  </a:p>
                </p:txBody>
              </p:sp>
              <p:sp>
                <p:nvSpPr>
                  <p:cNvPr id="221" name="Google Shape;221;p40"/>
                  <p:cNvSpPr/>
                  <p:nvPr/>
                </p:nvSpPr>
                <p:spPr>
                  <a:xfrm>
                    <a:off x="11306894" y="-1269768"/>
                    <a:ext cx="360384" cy="4907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384" h="490728" extrusionOk="0">
                        <a:moveTo>
                          <a:pt x="358945" y="447294"/>
                        </a:moveTo>
                        <a:cubicBezTo>
                          <a:pt x="319786" y="473668"/>
                          <a:pt x="263483" y="490728"/>
                          <a:pt x="201549" y="490728"/>
                        </a:cubicBezTo>
                        <a:cubicBezTo>
                          <a:pt x="76920" y="490728"/>
                          <a:pt x="0" y="411692"/>
                          <a:pt x="0" y="246422"/>
                        </a:cubicBezTo>
                        <a:cubicBezTo>
                          <a:pt x="0" y="62018"/>
                          <a:pt x="106849" y="0"/>
                          <a:pt x="201549" y="0"/>
                        </a:cubicBezTo>
                        <a:cubicBezTo>
                          <a:pt x="249979" y="0"/>
                          <a:pt x="311955" y="14986"/>
                          <a:pt x="360384" y="76920"/>
                        </a:cubicBezTo>
                        <a:lnTo>
                          <a:pt x="319786" y="109008"/>
                        </a:lnTo>
                        <a:cubicBezTo>
                          <a:pt x="288460" y="71967"/>
                          <a:pt x="251418" y="48429"/>
                          <a:pt x="200873" y="48429"/>
                        </a:cubicBezTo>
                        <a:cubicBezTo>
                          <a:pt x="111125" y="48429"/>
                          <a:pt x="57701" y="121793"/>
                          <a:pt x="57701" y="241427"/>
                        </a:cubicBezTo>
                        <a:cubicBezTo>
                          <a:pt x="57701" y="369655"/>
                          <a:pt x="103294" y="444458"/>
                          <a:pt x="206587" y="444458"/>
                        </a:cubicBezTo>
                        <a:cubicBezTo>
                          <a:pt x="243629" y="444458"/>
                          <a:pt x="285623" y="431631"/>
                          <a:pt x="302726" y="419523"/>
                        </a:cubicBezTo>
                        <a:lnTo>
                          <a:pt x="302726" y="278553"/>
                        </a:lnTo>
                        <a:lnTo>
                          <a:pt x="195157" y="278553"/>
                        </a:lnTo>
                        <a:lnTo>
                          <a:pt x="195157" y="230082"/>
                        </a:lnTo>
                        <a:lnTo>
                          <a:pt x="358987" y="230082"/>
                        </a:lnTo>
                        <a:lnTo>
                          <a:pt x="358987" y="44729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endParaRPr>
                  </a:p>
                </p:txBody>
              </p:sp>
              <p:sp>
                <p:nvSpPr>
                  <p:cNvPr id="222" name="Google Shape;222;p40"/>
                  <p:cNvSpPr/>
                  <p:nvPr/>
                </p:nvSpPr>
                <p:spPr>
                  <a:xfrm>
                    <a:off x="11762231" y="-1261217"/>
                    <a:ext cx="269917" cy="473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917" h="473625" extrusionOk="0">
                        <a:moveTo>
                          <a:pt x="0" y="0"/>
                        </a:moveTo>
                        <a:lnTo>
                          <a:pt x="264922" y="0"/>
                        </a:lnTo>
                        <a:lnTo>
                          <a:pt x="264922" y="48429"/>
                        </a:lnTo>
                        <a:lnTo>
                          <a:pt x="56261" y="48429"/>
                        </a:lnTo>
                        <a:lnTo>
                          <a:pt x="56261" y="207984"/>
                        </a:lnTo>
                        <a:lnTo>
                          <a:pt x="235712" y="207984"/>
                        </a:lnTo>
                        <a:lnTo>
                          <a:pt x="235712" y="256371"/>
                        </a:lnTo>
                        <a:lnTo>
                          <a:pt x="56261" y="256371"/>
                        </a:lnTo>
                        <a:lnTo>
                          <a:pt x="56261" y="425196"/>
                        </a:lnTo>
                        <a:lnTo>
                          <a:pt x="269917" y="425196"/>
                        </a:lnTo>
                        <a:lnTo>
                          <a:pt x="269917" y="473625"/>
                        </a:lnTo>
                        <a:lnTo>
                          <a:pt x="0" y="47362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endParaRPr>
                  </a:p>
                </p:txBody>
              </p:sp>
              <p:sp>
                <p:nvSpPr>
                  <p:cNvPr id="223" name="Google Shape;223;p40"/>
                  <p:cNvSpPr/>
                  <p:nvPr/>
                </p:nvSpPr>
                <p:spPr>
                  <a:xfrm>
                    <a:off x="10507979" y="-1261217"/>
                    <a:ext cx="328549" cy="473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8549" h="473625" extrusionOk="0">
                        <a:moveTo>
                          <a:pt x="261154" y="325035"/>
                        </a:moveTo>
                        <a:cubicBezTo>
                          <a:pt x="250402" y="301244"/>
                          <a:pt x="243501" y="289179"/>
                          <a:pt x="228642" y="281728"/>
                        </a:cubicBezTo>
                        <a:cubicBezTo>
                          <a:pt x="280882" y="258445"/>
                          <a:pt x="313394" y="211878"/>
                          <a:pt x="313394" y="141012"/>
                        </a:cubicBezTo>
                        <a:cubicBezTo>
                          <a:pt x="313394" y="48429"/>
                          <a:pt x="253535" y="0"/>
                          <a:pt x="153840" y="0"/>
                        </a:cubicBezTo>
                        <a:lnTo>
                          <a:pt x="0" y="0"/>
                        </a:lnTo>
                        <a:lnTo>
                          <a:pt x="0" y="473625"/>
                        </a:lnTo>
                        <a:lnTo>
                          <a:pt x="56261" y="473625"/>
                        </a:lnTo>
                        <a:lnTo>
                          <a:pt x="56261" y="299127"/>
                        </a:lnTo>
                        <a:lnTo>
                          <a:pt x="137456" y="299127"/>
                        </a:lnTo>
                        <a:cubicBezTo>
                          <a:pt x="143256" y="299127"/>
                          <a:pt x="148887" y="298958"/>
                          <a:pt x="154474" y="298577"/>
                        </a:cubicBezTo>
                        <a:lnTo>
                          <a:pt x="153670" y="298873"/>
                        </a:lnTo>
                        <a:cubicBezTo>
                          <a:pt x="182837" y="298873"/>
                          <a:pt x="196385" y="317923"/>
                          <a:pt x="208449" y="343535"/>
                        </a:cubicBezTo>
                        <a:lnTo>
                          <a:pt x="268732" y="473456"/>
                        </a:lnTo>
                        <a:lnTo>
                          <a:pt x="328549" y="473456"/>
                        </a:lnTo>
                        <a:lnTo>
                          <a:pt x="261154" y="325035"/>
                        </a:lnTo>
                        <a:close/>
                        <a:moveTo>
                          <a:pt x="127466" y="253534"/>
                        </a:moveTo>
                        <a:lnTo>
                          <a:pt x="56261" y="253534"/>
                        </a:lnTo>
                        <a:lnTo>
                          <a:pt x="56261" y="46313"/>
                        </a:lnTo>
                        <a:lnTo>
                          <a:pt x="118237" y="46313"/>
                        </a:lnTo>
                        <a:cubicBezTo>
                          <a:pt x="198712" y="46313"/>
                          <a:pt x="255694" y="55541"/>
                          <a:pt x="255694" y="149564"/>
                        </a:cubicBezTo>
                        <a:cubicBezTo>
                          <a:pt x="255652" y="225764"/>
                          <a:pt x="202988" y="253534"/>
                          <a:pt x="127466" y="253534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endParaRPr>
                  </a:p>
                </p:txBody>
              </p:sp>
              <p:sp>
                <p:nvSpPr>
                  <p:cNvPr id="224" name="Google Shape;224;p40"/>
                  <p:cNvSpPr/>
                  <p:nvPr/>
                </p:nvSpPr>
                <p:spPr>
                  <a:xfrm>
                    <a:off x="8439615" y="-1261555"/>
                    <a:ext cx="376893" cy="473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893" h="473625" extrusionOk="0">
                        <a:moveTo>
                          <a:pt x="312124" y="323681"/>
                        </a:moveTo>
                        <a:cubicBezTo>
                          <a:pt x="305054" y="306705"/>
                          <a:pt x="293751" y="293285"/>
                          <a:pt x="281093" y="286808"/>
                        </a:cubicBezTo>
                        <a:cubicBezTo>
                          <a:pt x="326051" y="259800"/>
                          <a:pt x="353272" y="214376"/>
                          <a:pt x="353272" y="150326"/>
                        </a:cubicBezTo>
                        <a:cubicBezTo>
                          <a:pt x="353272" y="52028"/>
                          <a:pt x="285581" y="0"/>
                          <a:pt x="173779" y="0"/>
                        </a:cubicBezTo>
                        <a:lnTo>
                          <a:pt x="0" y="0"/>
                        </a:lnTo>
                        <a:lnTo>
                          <a:pt x="0" y="473625"/>
                        </a:lnTo>
                        <a:lnTo>
                          <a:pt x="122513" y="473625"/>
                        </a:lnTo>
                        <a:lnTo>
                          <a:pt x="122513" y="316230"/>
                        </a:lnTo>
                        <a:lnTo>
                          <a:pt x="154051" y="316230"/>
                        </a:lnTo>
                        <a:cubicBezTo>
                          <a:pt x="170476" y="317373"/>
                          <a:pt x="181017" y="326432"/>
                          <a:pt x="188341" y="343027"/>
                        </a:cubicBezTo>
                        <a:lnTo>
                          <a:pt x="245829" y="473202"/>
                        </a:lnTo>
                        <a:lnTo>
                          <a:pt x="376893" y="473202"/>
                        </a:lnTo>
                        <a:lnTo>
                          <a:pt x="312124" y="323681"/>
                        </a:lnTo>
                        <a:close/>
                        <a:moveTo>
                          <a:pt x="122513" y="221530"/>
                        </a:moveTo>
                        <a:lnTo>
                          <a:pt x="122513" y="96181"/>
                        </a:lnTo>
                        <a:lnTo>
                          <a:pt x="156718" y="96181"/>
                        </a:lnTo>
                        <a:cubicBezTo>
                          <a:pt x="201591" y="96181"/>
                          <a:pt x="227246" y="109728"/>
                          <a:pt x="227246" y="158157"/>
                        </a:cubicBezTo>
                        <a:cubicBezTo>
                          <a:pt x="227246" y="207306"/>
                          <a:pt x="197358" y="221530"/>
                          <a:pt x="150326" y="221530"/>
                        </a:cubicBezTo>
                        <a:lnTo>
                          <a:pt x="122513" y="22153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endParaRPr>
                  </a:p>
                </p:txBody>
              </p:sp>
            </p:grpSp>
            <p:sp>
              <p:nvSpPr>
                <p:cNvPr id="225" name="Google Shape;225;p40"/>
                <p:cNvSpPr/>
                <p:nvPr/>
              </p:nvSpPr>
              <p:spPr>
                <a:xfrm>
                  <a:off x="12066692" y="-1275314"/>
                  <a:ext cx="125307" cy="127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307" h="127677" extrusionOk="0">
                      <a:moveTo>
                        <a:pt x="62823" y="127677"/>
                      </a:moveTo>
                      <a:cubicBezTo>
                        <a:pt x="26120" y="127677"/>
                        <a:pt x="0" y="100203"/>
                        <a:pt x="0" y="63839"/>
                      </a:cubicBezTo>
                      <a:cubicBezTo>
                        <a:pt x="0" y="25442"/>
                        <a:pt x="29041" y="0"/>
                        <a:pt x="62823" y="0"/>
                      </a:cubicBezTo>
                      <a:cubicBezTo>
                        <a:pt x="96266" y="0"/>
                        <a:pt x="125307" y="25442"/>
                        <a:pt x="125307" y="63839"/>
                      </a:cubicBezTo>
                      <a:cubicBezTo>
                        <a:pt x="125307" y="102235"/>
                        <a:pt x="96266" y="127677"/>
                        <a:pt x="62823" y="127677"/>
                      </a:cubicBezTo>
                      <a:close/>
                      <a:moveTo>
                        <a:pt x="62823" y="11049"/>
                      </a:moveTo>
                      <a:cubicBezTo>
                        <a:pt x="35179" y="11049"/>
                        <a:pt x="13632" y="32724"/>
                        <a:pt x="13632" y="63796"/>
                      </a:cubicBezTo>
                      <a:cubicBezTo>
                        <a:pt x="13632" y="92795"/>
                        <a:pt x="32428" y="116544"/>
                        <a:pt x="62823" y="116544"/>
                      </a:cubicBezTo>
                      <a:cubicBezTo>
                        <a:pt x="90128" y="116544"/>
                        <a:pt x="111634" y="95038"/>
                        <a:pt x="111634" y="63796"/>
                      </a:cubicBezTo>
                      <a:cubicBezTo>
                        <a:pt x="111634" y="32766"/>
                        <a:pt x="90128" y="11049"/>
                        <a:pt x="62823" y="11049"/>
                      </a:cubicBezTo>
                      <a:close/>
                      <a:moveTo>
                        <a:pt x="50208" y="100372"/>
                      </a:moveTo>
                      <a:lnTo>
                        <a:pt x="38608" y="100372"/>
                      </a:lnTo>
                      <a:lnTo>
                        <a:pt x="38608" y="29676"/>
                      </a:lnTo>
                      <a:lnTo>
                        <a:pt x="65406" y="29676"/>
                      </a:lnTo>
                      <a:cubicBezTo>
                        <a:pt x="82508" y="29676"/>
                        <a:pt x="91186" y="35645"/>
                        <a:pt x="91186" y="49996"/>
                      </a:cubicBezTo>
                      <a:cubicBezTo>
                        <a:pt x="91186" y="62780"/>
                        <a:pt x="83313" y="68072"/>
                        <a:pt x="72772" y="69300"/>
                      </a:cubicBezTo>
                      <a:lnTo>
                        <a:pt x="92584" y="100372"/>
                      </a:lnTo>
                      <a:lnTo>
                        <a:pt x="79460" y="100372"/>
                      </a:lnTo>
                      <a:lnTo>
                        <a:pt x="61215" y="70146"/>
                      </a:lnTo>
                      <a:lnTo>
                        <a:pt x="50293" y="70146"/>
                      </a:lnTo>
                      <a:lnTo>
                        <a:pt x="50293" y="100372"/>
                      </a:lnTo>
                      <a:close/>
                      <a:moveTo>
                        <a:pt x="63162" y="60240"/>
                      </a:moveTo>
                      <a:cubicBezTo>
                        <a:pt x="71882" y="60240"/>
                        <a:pt x="79545" y="59394"/>
                        <a:pt x="79545" y="49149"/>
                      </a:cubicBezTo>
                      <a:cubicBezTo>
                        <a:pt x="79545" y="40598"/>
                        <a:pt x="71163" y="39582"/>
                        <a:pt x="64178" y="39582"/>
                      </a:cubicBezTo>
                      <a:lnTo>
                        <a:pt x="50165" y="39582"/>
                      </a:lnTo>
                      <a:lnTo>
                        <a:pt x="50165" y="60240"/>
                      </a:lnTo>
                      <a:lnTo>
                        <a:pt x="63162" y="6024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</p:grpSp>
      </p:grpSp>
      <p:pic>
        <p:nvPicPr>
          <p:cNvPr id="226" name="Google Shape;226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1637" y="448056"/>
            <a:ext cx="2326345" cy="603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Image Right">
  <p:cSld name="Blue Image Righ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3"/>
          <p:cNvSpPr/>
          <p:nvPr/>
        </p:nvSpPr>
        <p:spPr>
          <a:xfrm>
            <a:off x="0" y="0"/>
            <a:ext cx="4658374" cy="6858000"/>
          </a:xfrm>
          <a:prstGeom prst="rect">
            <a:avLst/>
          </a:prstGeom>
          <a:gradFill>
            <a:gsLst>
              <a:gs pos="0">
                <a:srgbClr val="307357"/>
              </a:gs>
              <a:gs pos="60000">
                <a:schemeClr val="accent3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" name="Google Shape;53;p23"/>
          <p:cNvSpPr>
            <a:spLocks noGrp="1"/>
          </p:cNvSpPr>
          <p:nvPr>
            <p:ph type="pic" idx="2"/>
          </p:nvPr>
        </p:nvSpPr>
        <p:spPr>
          <a:xfrm>
            <a:off x="4658374" y="0"/>
            <a:ext cx="7533626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23"/>
          <p:cNvSpPr txBox="1">
            <a:spLocks noGrp="1"/>
          </p:cNvSpPr>
          <p:nvPr>
            <p:ph type="body" idx="1"/>
          </p:nvPr>
        </p:nvSpPr>
        <p:spPr>
          <a:xfrm>
            <a:off x="495300" y="4743450"/>
            <a:ext cx="3556000" cy="1657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6000"/>
              </a:lnSpc>
              <a:spcBef>
                <a:spcPts val="1800"/>
              </a:spcBef>
              <a:spcAft>
                <a:spcPts val="0"/>
              </a:spcAft>
              <a:buSzPts val="2800"/>
              <a:buFont typeface="Arial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6pPr>
            <a:lvl7pPr marL="3200400" lvl="6" indent="-330200" algn="l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​"/>
              <a:defRPr>
                <a:solidFill>
                  <a:schemeClr val="lt1"/>
                </a:solidFill>
              </a:defRPr>
            </a:lvl7pPr>
            <a:lvl8pPr marL="3657600" lvl="7" indent="-577850" algn="l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5500"/>
              <a:buChar char="​"/>
              <a:defRPr>
                <a:solidFill>
                  <a:schemeClr val="lt1"/>
                </a:solidFill>
              </a:defRPr>
            </a:lvl8pPr>
            <a:lvl9pPr marL="4114800" lvl="8" indent="-660400" algn="l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6800"/>
              <a:buChar char="​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3"/>
          <p:cNvSpPr txBox="1">
            <a:spLocks noGrp="1"/>
          </p:cNvSpPr>
          <p:nvPr>
            <p:ph type="title"/>
          </p:nvPr>
        </p:nvSpPr>
        <p:spPr>
          <a:xfrm>
            <a:off x="495300" y="2797094"/>
            <a:ext cx="3574220" cy="1787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Helvetica Neue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/>
          <p:nvPr/>
        </p:nvSpPr>
        <p:spPr>
          <a:xfrm>
            <a:off x="4610836" y="0"/>
            <a:ext cx="47538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" name="Google Shape;57;p23"/>
          <p:cNvSpPr txBox="1"/>
          <p:nvPr/>
        </p:nvSpPr>
        <p:spPr>
          <a:xfrm>
            <a:off x="495298" y="6532382"/>
            <a:ext cx="4163076" cy="118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3253DC"/>
              </a:buClr>
              <a:buSzPts val="800"/>
              <a:buFont typeface="Arial"/>
              <a:buNone/>
            </a:pPr>
            <a:r>
              <a:rPr lang="en-US" sz="800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©2021 Pure and Cisco Proprietary Information.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Quote Slide">
  <p:cSld name="Blue Quote Slide">
    <p:bg>
      <p:bgPr>
        <a:gradFill>
          <a:gsLst>
            <a:gs pos="0">
              <a:srgbClr val="307357"/>
            </a:gs>
            <a:gs pos="60000">
              <a:schemeClr val="accent3"/>
            </a:gs>
            <a:gs pos="100000">
              <a:schemeClr val="accent3"/>
            </a:gs>
          </a:gsLst>
          <a:lin ang="2700000" scaled="0"/>
        </a:gra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/>
          <p:nvPr/>
        </p:nvSpPr>
        <p:spPr>
          <a:xfrm>
            <a:off x="-1855" y="5922794"/>
            <a:ext cx="12195710" cy="9418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9" name="Google Shape;229;p41"/>
          <p:cNvSpPr/>
          <p:nvPr/>
        </p:nvSpPr>
        <p:spPr>
          <a:xfrm rot="-5400000" flipH="1">
            <a:off x="5849113" y="-426716"/>
            <a:ext cx="493775" cy="12191993"/>
          </a:xfrm>
          <a:prstGeom prst="round1Rect">
            <a:avLst>
              <a:gd name="adj" fmla="val 0"/>
            </a:avLst>
          </a:prstGeom>
          <a:gradFill>
            <a:gsLst>
              <a:gs pos="0">
                <a:srgbClr val="FE5000">
                  <a:alpha val="0"/>
                </a:srgbClr>
              </a:gs>
              <a:gs pos="100000">
                <a:srgbClr val="7F2700">
                  <a:alpha val="28627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0" name="Google Shape;230;p41"/>
          <p:cNvSpPr txBox="1">
            <a:spLocks noGrp="1"/>
          </p:cNvSpPr>
          <p:nvPr>
            <p:ph type="body" idx="1"/>
          </p:nvPr>
        </p:nvSpPr>
        <p:spPr>
          <a:xfrm>
            <a:off x="492124" y="6229370"/>
            <a:ext cx="2613026" cy="236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6pPr>
            <a:lvl7pPr marL="3200400" lvl="6" indent="-342900" algn="l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7pPr>
            <a:lvl8pPr marL="3657600" lvl="7" indent="-342900" algn="l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8pPr>
            <a:lvl9pPr marL="4114800" lvl="8" indent="-342900" algn="l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231" name="Google Shape;231;p41"/>
          <p:cNvSpPr txBox="1">
            <a:spLocks noGrp="1"/>
          </p:cNvSpPr>
          <p:nvPr>
            <p:ph type="body" idx="2"/>
          </p:nvPr>
        </p:nvSpPr>
        <p:spPr>
          <a:xfrm>
            <a:off x="3340102" y="6229370"/>
            <a:ext cx="2613026" cy="236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14000"/>
              </a:lnSpc>
              <a:spcBef>
                <a:spcPts val="18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6pPr>
            <a:lvl7pPr marL="3200400" lvl="6" indent="-342900" algn="l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7pPr>
            <a:lvl8pPr marL="3657600" lvl="7" indent="-342900" algn="l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8pPr>
            <a:lvl9pPr marL="4114800" lvl="8" indent="-342900" algn="l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232" name="Google Shape;232;p41"/>
          <p:cNvSpPr txBox="1">
            <a:spLocks noGrp="1"/>
          </p:cNvSpPr>
          <p:nvPr>
            <p:ph type="body" idx="3"/>
          </p:nvPr>
        </p:nvSpPr>
        <p:spPr>
          <a:xfrm>
            <a:off x="495299" y="424690"/>
            <a:ext cx="11201401" cy="500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577850" algn="l">
              <a:lnSpc>
                <a:spcPct val="96000"/>
              </a:lnSpc>
              <a:spcBef>
                <a:spcPts val="900"/>
              </a:spcBef>
              <a:spcAft>
                <a:spcPts val="0"/>
              </a:spcAft>
              <a:buSzPts val="5500"/>
              <a:buFont typeface="Helvetica Neue"/>
              <a:buChar char="​"/>
              <a:defRPr sz="55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86000"/>
              </a:lnSpc>
              <a:spcBef>
                <a:spcPts val="1200"/>
              </a:spcBef>
              <a:spcAft>
                <a:spcPts val="0"/>
              </a:spcAft>
              <a:buSzPts val="5500"/>
              <a:buFont typeface="Helvetica Neue"/>
              <a:buNone/>
              <a:defRPr sz="5500">
                <a:solidFill>
                  <a:srgbClr val="262626"/>
                </a:solidFill>
              </a:defRPr>
            </a:lvl2pPr>
            <a:lvl3pPr marL="1371600" lvl="2" indent="-508000" algn="l">
              <a:lnSpc>
                <a:spcPct val="89000"/>
              </a:lnSpc>
              <a:spcBef>
                <a:spcPts val="1200"/>
              </a:spcBef>
              <a:spcAft>
                <a:spcPts val="0"/>
              </a:spcAft>
              <a:buSzPts val="4400"/>
              <a:buFont typeface="Helvetica Neue"/>
              <a:buChar char="​"/>
              <a:defRPr sz="4400">
                <a:solidFill>
                  <a:schemeClr val="lt1"/>
                </a:solidFill>
              </a:defRPr>
            </a:lvl3pPr>
            <a:lvl4pPr marL="1828800" lvl="3" indent="-444500" algn="l">
              <a:lnSpc>
                <a:spcPct val="88000"/>
              </a:lnSpc>
              <a:spcBef>
                <a:spcPts val="1200"/>
              </a:spcBef>
              <a:spcAft>
                <a:spcPts val="0"/>
              </a:spcAft>
              <a:buSzPts val="3400"/>
              <a:buFont typeface="Helvetica Neue"/>
              <a:buChar char="​"/>
              <a:defRPr sz="3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89000"/>
              </a:lnSpc>
              <a:spcBef>
                <a:spcPts val="1200"/>
              </a:spcBef>
              <a:spcAft>
                <a:spcPts val="0"/>
              </a:spcAft>
              <a:buSzPts val="2800"/>
              <a:buFont typeface="Helvetica Neue"/>
              <a:buNone/>
              <a:defRPr sz="2800">
                <a:solidFill>
                  <a:schemeClr val="lt1"/>
                </a:solidFill>
              </a:defRPr>
            </a:lvl5pPr>
            <a:lvl6pPr marL="2743200" lvl="5" indent="-38100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​"/>
              <a:defRPr sz="2400">
                <a:solidFill>
                  <a:schemeClr val="lt1"/>
                </a:solidFill>
              </a:defRPr>
            </a:lvl6pPr>
            <a:lvl7pPr marL="3200400" lvl="6" indent="-660400" algn="l">
              <a:lnSpc>
                <a:spcPct val="88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6800"/>
              <a:buChar char="​"/>
              <a:defRPr sz="6800">
                <a:solidFill>
                  <a:schemeClr val="lt1"/>
                </a:solidFill>
              </a:defRPr>
            </a:lvl7pPr>
            <a:lvl8pPr marL="3657600" lvl="7" indent="-793750" algn="l">
              <a:lnSpc>
                <a:spcPct val="84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8900"/>
              <a:buChar char="​"/>
              <a:defRPr sz="89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84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1000"/>
              <a:buNone/>
              <a:defRPr sz="1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3" name="Google Shape;233;p41"/>
          <p:cNvSpPr txBox="1"/>
          <p:nvPr/>
        </p:nvSpPr>
        <p:spPr>
          <a:xfrm>
            <a:off x="495299" y="6532382"/>
            <a:ext cx="3773458" cy="118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3253DC"/>
              </a:buClr>
              <a:buSzPts val="800"/>
              <a:buFont typeface="Arial"/>
              <a:buNone/>
            </a:pPr>
            <a:r>
              <a:rPr lang="en-US" sz="800">
                <a:solidFill>
                  <a:srgbClr val="A5A5A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©2021 Pure and Cisco Proprietary Information.</a:t>
            </a:r>
            <a:endParaRPr/>
          </a:p>
        </p:txBody>
      </p:sp>
      <p:sp>
        <p:nvSpPr>
          <p:cNvPr id="234" name="Google Shape;234;p41"/>
          <p:cNvSpPr/>
          <p:nvPr/>
        </p:nvSpPr>
        <p:spPr>
          <a:xfrm>
            <a:off x="10519495" y="6442602"/>
            <a:ext cx="1162915" cy="302475"/>
          </a:xfrm>
          <a:custGeom>
            <a:avLst/>
            <a:gdLst/>
            <a:ahLst/>
            <a:cxnLst/>
            <a:rect l="l" t="t" r="r" b="b"/>
            <a:pathLst>
              <a:path w="12193665" h="3171585" extrusionOk="0">
                <a:moveTo>
                  <a:pt x="2809323" y="2168827"/>
                </a:moveTo>
                <a:lnTo>
                  <a:pt x="2809323" y="728855"/>
                </a:lnTo>
                <a:lnTo>
                  <a:pt x="3722558" y="728855"/>
                </a:lnTo>
                <a:lnTo>
                  <a:pt x="3722558" y="841115"/>
                </a:lnTo>
                <a:lnTo>
                  <a:pt x="2932409" y="841115"/>
                </a:lnTo>
                <a:lnTo>
                  <a:pt x="2932409" y="1374348"/>
                </a:lnTo>
                <a:lnTo>
                  <a:pt x="3707484" y="1374348"/>
                </a:lnTo>
                <a:lnTo>
                  <a:pt x="3707484" y="1486608"/>
                </a:lnTo>
                <a:lnTo>
                  <a:pt x="2932409" y="1486608"/>
                </a:lnTo>
                <a:lnTo>
                  <a:pt x="2932409" y="2168827"/>
                </a:lnTo>
                <a:lnTo>
                  <a:pt x="2809323" y="2168827"/>
                </a:lnTo>
                <a:close/>
                <a:moveTo>
                  <a:pt x="3906853" y="2168827"/>
                </a:moveTo>
                <a:lnTo>
                  <a:pt x="3906853" y="728855"/>
                </a:lnTo>
                <a:lnTo>
                  <a:pt x="4019113" y="728855"/>
                </a:lnTo>
                <a:lnTo>
                  <a:pt x="4019113" y="2168827"/>
                </a:lnTo>
                <a:lnTo>
                  <a:pt x="3906853" y="2168827"/>
                </a:lnTo>
                <a:close/>
                <a:moveTo>
                  <a:pt x="4954749" y="2168827"/>
                </a:moveTo>
                <a:lnTo>
                  <a:pt x="4954749" y="2045741"/>
                </a:lnTo>
                <a:cubicBezTo>
                  <a:pt x="4861893" y="2147174"/>
                  <a:pt x="4745303" y="2194727"/>
                  <a:pt x="4600731" y="2194727"/>
                </a:cubicBezTo>
                <a:cubicBezTo>
                  <a:pt x="4421516" y="2194727"/>
                  <a:pt x="4235888" y="2071641"/>
                  <a:pt x="4235888" y="1847121"/>
                </a:cubicBezTo>
                <a:cubicBezTo>
                  <a:pt x="4235888" y="1620437"/>
                  <a:pt x="4419350" y="1501681"/>
                  <a:pt x="4600731" y="1501681"/>
                </a:cubicBezTo>
                <a:cubicBezTo>
                  <a:pt x="4745387" y="1501681"/>
                  <a:pt x="4864142" y="1549150"/>
                  <a:pt x="4954749" y="1650667"/>
                </a:cubicBezTo>
                <a:lnTo>
                  <a:pt x="4954749" y="1439056"/>
                </a:lnTo>
                <a:cubicBezTo>
                  <a:pt x="4954749" y="1283575"/>
                  <a:pt x="4829581" y="1199463"/>
                  <a:pt x="4674100" y="1199463"/>
                </a:cubicBezTo>
                <a:cubicBezTo>
                  <a:pt x="4544518" y="1199463"/>
                  <a:pt x="4443085" y="1244767"/>
                  <a:pt x="4348064" y="1352696"/>
                </a:cubicBezTo>
                <a:lnTo>
                  <a:pt x="4285439" y="1274997"/>
                </a:lnTo>
                <a:cubicBezTo>
                  <a:pt x="4393367" y="1158407"/>
                  <a:pt x="4514288" y="1100112"/>
                  <a:pt x="4687008" y="1100112"/>
                </a:cubicBezTo>
                <a:cubicBezTo>
                  <a:pt x="4898619" y="1100112"/>
                  <a:pt x="5067009" y="1201628"/>
                  <a:pt x="5067009" y="1434725"/>
                </a:cubicBezTo>
                <a:lnTo>
                  <a:pt x="5067009" y="2168744"/>
                </a:lnTo>
                <a:lnTo>
                  <a:pt x="4954749" y="2168744"/>
                </a:lnTo>
                <a:close/>
                <a:moveTo>
                  <a:pt x="4954749" y="1963712"/>
                </a:moveTo>
                <a:lnTo>
                  <a:pt x="4954749" y="1734862"/>
                </a:lnTo>
                <a:cubicBezTo>
                  <a:pt x="4881381" y="1639841"/>
                  <a:pt x="4764791" y="1590207"/>
                  <a:pt x="4639539" y="1590207"/>
                </a:cubicBezTo>
                <a:cubicBezTo>
                  <a:pt x="4466819" y="1590207"/>
                  <a:pt x="4354560" y="1700301"/>
                  <a:pt x="4354560" y="1849287"/>
                </a:cubicBezTo>
                <a:cubicBezTo>
                  <a:pt x="4354560" y="1996107"/>
                  <a:pt x="4466819" y="2106201"/>
                  <a:pt x="4639539" y="2106201"/>
                </a:cubicBezTo>
                <a:cubicBezTo>
                  <a:pt x="4764707" y="2106201"/>
                  <a:pt x="4881297" y="2058733"/>
                  <a:pt x="4954749" y="1963712"/>
                </a:cubicBezTo>
                <a:close/>
                <a:moveTo>
                  <a:pt x="5259133" y="2030668"/>
                </a:moveTo>
                <a:lnTo>
                  <a:pt x="5326005" y="1946473"/>
                </a:lnTo>
                <a:cubicBezTo>
                  <a:pt x="5392962" y="2030668"/>
                  <a:pt x="5515964" y="2099789"/>
                  <a:pt x="5662784" y="2099789"/>
                </a:cubicBezTo>
                <a:cubicBezTo>
                  <a:pt x="5837670" y="2099789"/>
                  <a:pt x="5941268" y="2009098"/>
                  <a:pt x="5941268" y="1888178"/>
                </a:cubicBezTo>
                <a:cubicBezTo>
                  <a:pt x="5941268" y="1603198"/>
                  <a:pt x="5282784" y="1763010"/>
                  <a:pt x="5282784" y="1389505"/>
                </a:cubicBezTo>
                <a:cubicBezTo>
                  <a:pt x="5282784" y="1229693"/>
                  <a:pt x="5418778" y="1100195"/>
                  <a:pt x="5654124" y="1100195"/>
                </a:cubicBezTo>
                <a:cubicBezTo>
                  <a:pt x="5833339" y="1100195"/>
                  <a:pt x="5952094" y="1169316"/>
                  <a:pt x="6027628" y="1253511"/>
                </a:cubicBezTo>
                <a:lnTo>
                  <a:pt x="5965003" y="1333375"/>
                </a:lnTo>
                <a:cubicBezTo>
                  <a:pt x="5904543" y="1251346"/>
                  <a:pt x="5792283" y="1195216"/>
                  <a:pt x="5654124" y="1195216"/>
                </a:cubicBezTo>
                <a:cubicBezTo>
                  <a:pt x="5492230" y="1195216"/>
                  <a:pt x="5392878" y="1277245"/>
                  <a:pt x="5392878" y="1385174"/>
                </a:cubicBezTo>
                <a:cubicBezTo>
                  <a:pt x="5392878" y="1646420"/>
                  <a:pt x="6051363" y="1486691"/>
                  <a:pt x="6051363" y="1888178"/>
                </a:cubicBezTo>
                <a:cubicBezTo>
                  <a:pt x="6051363" y="2056567"/>
                  <a:pt x="5921865" y="2194727"/>
                  <a:pt x="5660619" y="2194727"/>
                </a:cubicBezTo>
                <a:cubicBezTo>
                  <a:pt x="5492313" y="2194727"/>
                  <a:pt x="5362731" y="2145092"/>
                  <a:pt x="5259133" y="2030668"/>
                </a:cubicBezTo>
                <a:close/>
                <a:moveTo>
                  <a:pt x="6969260" y="2168827"/>
                </a:moveTo>
                <a:lnTo>
                  <a:pt x="6969260" y="1458543"/>
                </a:lnTo>
                <a:cubicBezTo>
                  <a:pt x="6969260" y="1257758"/>
                  <a:pt x="6867744" y="1201628"/>
                  <a:pt x="6716677" y="1201628"/>
                </a:cubicBezTo>
                <a:cubicBezTo>
                  <a:pt x="6582848" y="1201628"/>
                  <a:pt x="6444688" y="1285823"/>
                  <a:pt x="6377732" y="1380844"/>
                </a:cubicBezTo>
                <a:lnTo>
                  <a:pt x="6377732" y="2168827"/>
                </a:lnTo>
                <a:lnTo>
                  <a:pt x="6265472" y="2168827"/>
                </a:lnTo>
                <a:lnTo>
                  <a:pt x="6265472" y="728855"/>
                </a:lnTo>
                <a:lnTo>
                  <a:pt x="6377732" y="728855"/>
                </a:lnTo>
                <a:lnTo>
                  <a:pt x="6377732" y="1283658"/>
                </a:lnTo>
                <a:cubicBezTo>
                  <a:pt x="6453266" y="1192967"/>
                  <a:pt x="6602251" y="1100195"/>
                  <a:pt x="6753402" y="1100195"/>
                </a:cubicBezTo>
                <a:cubicBezTo>
                  <a:pt x="6964930" y="1100195"/>
                  <a:pt x="7081520" y="1199546"/>
                  <a:pt x="7081520" y="1434809"/>
                </a:cubicBezTo>
                <a:lnTo>
                  <a:pt x="7081520" y="2168827"/>
                </a:lnTo>
                <a:lnTo>
                  <a:pt x="6969260" y="2168827"/>
                </a:lnTo>
                <a:close/>
                <a:moveTo>
                  <a:pt x="7276143" y="1965960"/>
                </a:moveTo>
                <a:lnTo>
                  <a:pt x="7356007" y="1873104"/>
                </a:lnTo>
                <a:cubicBezTo>
                  <a:pt x="7448779" y="1981034"/>
                  <a:pt x="7599930" y="2082550"/>
                  <a:pt x="7805045" y="2082550"/>
                </a:cubicBezTo>
                <a:cubicBezTo>
                  <a:pt x="8100768" y="2082550"/>
                  <a:pt x="8185046" y="1918491"/>
                  <a:pt x="8185046" y="1795405"/>
                </a:cubicBezTo>
                <a:cubicBezTo>
                  <a:pt x="8185046" y="1372266"/>
                  <a:pt x="7321529" y="1592455"/>
                  <a:pt x="7321529" y="1089452"/>
                </a:cubicBezTo>
                <a:cubicBezTo>
                  <a:pt x="7321529" y="854106"/>
                  <a:pt x="7533057" y="705204"/>
                  <a:pt x="7794302" y="705204"/>
                </a:cubicBezTo>
                <a:cubicBezTo>
                  <a:pt x="8010244" y="705204"/>
                  <a:pt x="8169973" y="780738"/>
                  <a:pt x="8282233" y="908154"/>
                </a:cubicBezTo>
                <a:lnTo>
                  <a:pt x="8200203" y="998845"/>
                </a:lnTo>
                <a:cubicBezTo>
                  <a:pt x="8096604" y="873593"/>
                  <a:pt x="7949701" y="817464"/>
                  <a:pt x="7787807" y="817464"/>
                </a:cubicBezTo>
                <a:cubicBezTo>
                  <a:pt x="7595683" y="817464"/>
                  <a:pt x="7451028" y="927558"/>
                  <a:pt x="7451028" y="1083039"/>
                </a:cubicBezTo>
                <a:cubicBezTo>
                  <a:pt x="7451028" y="1452214"/>
                  <a:pt x="8314545" y="1249264"/>
                  <a:pt x="8314545" y="1786828"/>
                </a:cubicBezTo>
                <a:cubicBezTo>
                  <a:pt x="8314545" y="1972456"/>
                  <a:pt x="8191459" y="2194810"/>
                  <a:pt x="7802963" y="2194810"/>
                </a:cubicBezTo>
                <a:cubicBezTo>
                  <a:pt x="7565453" y="2194727"/>
                  <a:pt x="7386237" y="2099789"/>
                  <a:pt x="7276143" y="1965960"/>
                </a:cubicBezTo>
                <a:close/>
                <a:moveTo>
                  <a:pt x="8548141" y="1968042"/>
                </a:moveTo>
                <a:lnTo>
                  <a:pt x="8548141" y="1225363"/>
                </a:lnTo>
                <a:lnTo>
                  <a:pt x="8375421" y="1225363"/>
                </a:lnTo>
                <a:lnTo>
                  <a:pt x="8375421" y="1126011"/>
                </a:lnTo>
                <a:lnTo>
                  <a:pt x="8548141" y="1126011"/>
                </a:lnTo>
                <a:lnTo>
                  <a:pt x="8548141" y="841115"/>
                </a:lnTo>
                <a:lnTo>
                  <a:pt x="8662565" y="841115"/>
                </a:lnTo>
                <a:lnTo>
                  <a:pt x="8662565" y="1126094"/>
                </a:lnTo>
                <a:lnTo>
                  <a:pt x="8874093" y="1126094"/>
                </a:lnTo>
                <a:lnTo>
                  <a:pt x="8874093" y="1225446"/>
                </a:lnTo>
                <a:lnTo>
                  <a:pt x="8662565" y="1225446"/>
                </a:lnTo>
                <a:lnTo>
                  <a:pt x="8662565" y="1950803"/>
                </a:lnTo>
                <a:cubicBezTo>
                  <a:pt x="8662565" y="2034998"/>
                  <a:pt x="8697126" y="2093293"/>
                  <a:pt x="8770495" y="2093293"/>
                </a:cubicBezTo>
                <a:cubicBezTo>
                  <a:pt x="8820129" y="2093293"/>
                  <a:pt x="8863351" y="2069559"/>
                  <a:pt x="8887085" y="2043659"/>
                </a:cubicBezTo>
                <a:lnTo>
                  <a:pt x="8930307" y="2130019"/>
                </a:lnTo>
                <a:cubicBezTo>
                  <a:pt x="8889251" y="2168910"/>
                  <a:pt x="8839616" y="2194810"/>
                  <a:pt x="8753256" y="2194810"/>
                </a:cubicBezTo>
                <a:cubicBezTo>
                  <a:pt x="8615097" y="2194727"/>
                  <a:pt x="8548141" y="2110532"/>
                  <a:pt x="8548141" y="1968042"/>
                </a:cubicBezTo>
                <a:close/>
                <a:moveTo>
                  <a:pt x="9729200" y="2168827"/>
                </a:moveTo>
                <a:lnTo>
                  <a:pt x="9729200" y="2045741"/>
                </a:lnTo>
                <a:cubicBezTo>
                  <a:pt x="9636344" y="2147174"/>
                  <a:pt x="9519753" y="2194727"/>
                  <a:pt x="9375098" y="2194727"/>
                </a:cubicBezTo>
                <a:cubicBezTo>
                  <a:pt x="9195966" y="2194727"/>
                  <a:pt x="9010254" y="2071641"/>
                  <a:pt x="9010254" y="1847121"/>
                </a:cubicBezTo>
                <a:cubicBezTo>
                  <a:pt x="9010254" y="1620437"/>
                  <a:pt x="9193717" y="1501681"/>
                  <a:pt x="9375098" y="1501681"/>
                </a:cubicBezTo>
                <a:cubicBezTo>
                  <a:pt x="9519753" y="1501681"/>
                  <a:pt x="9638509" y="1549150"/>
                  <a:pt x="9729200" y="1650667"/>
                </a:cubicBezTo>
                <a:lnTo>
                  <a:pt x="9729200" y="1439056"/>
                </a:lnTo>
                <a:cubicBezTo>
                  <a:pt x="9729200" y="1283575"/>
                  <a:pt x="9603948" y="1199463"/>
                  <a:pt x="9448467" y="1199463"/>
                </a:cubicBezTo>
                <a:cubicBezTo>
                  <a:pt x="9318969" y="1199463"/>
                  <a:pt x="9217451" y="1244767"/>
                  <a:pt x="9122431" y="1352696"/>
                </a:cubicBezTo>
                <a:lnTo>
                  <a:pt x="9059889" y="1274997"/>
                </a:lnTo>
                <a:cubicBezTo>
                  <a:pt x="9167818" y="1158407"/>
                  <a:pt x="9288738" y="1100112"/>
                  <a:pt x="9461458" y="1100112"/>
                </a:cubicBezTo>
                <a:cubicBezTo>
                  <a:pt x="9672986" y="1100112"/>
                  <a:pt x="9841459" y="1201628"/>
                  <a:pt x="9841459" y="1434725"/>
                </a:cubicBezTo>
                <a:lnTo>
                  <a:pt x="9841459" y="2168744"/>
                </a:lnTo>
                <a:lnTo>
                  <a:pt x="9729200" y="2168744"/>
                </a:lnTo>
                <a:close/>
                <a:moveTo>
                  <a:pt x="9729200" y="1963712"/>
                </a:moveTo>
                <a:lnTo>
                  <a:pt x="9729200" y="1734862"/>
                </a:lnTo>
                <a:cubicBezTo>
                  <a:pt x="9655747" y="1639841"/>
                  <a:pt x="9539157" y="1590207"/>
                  <a:pt x="9413990" y="1590207"/>
                </a:cubicBezTo>
                <a:cubicBezTo>
                  <a:pt x="9241270" y="1590207"/>
                  <a:pt x="9129009" y="1700301"/>
                  <a:pt x="9129009" y="1849287"/>
                </a:cubicBezTo>
                <a:cubicBezTo>
                  <a:pt x="9129009" y="1996107"/>
                  <a:pt x="9241270" y="2106201"/>
                  <a:pt x="9413990" y="2106201"/>
                </a:cubicBezTo>
                <a:cubicBezTo>
                  <a:pt x="9539157" y="2106201"/>
                  <a:pt x="9655747" y="2058733"/>
                  <a:pt x="9729200" y="1963712"/>
                </a:cubicBezTo>
                <a:close/>
                <a:moveTo>
                  <a:pt x="10060566" y="1646336"/>
                </a:moveTo>
                <a:cubicBezTo>
                  <a:pt x="10060566" y="1341953"/>
                  <a:pt x="10261267" y="1100112"/>
                  <a:pt x="10567899" y="1100112"/>
                </a:cubicBezTo>
                <a:cubicBezTo>
                  <a:pt x="10749197" y="1100112"/>
                  <a:pt x="10852878" y="1171398"/>
                  <a:pt x="10937074" y="1277162"/>
                </a:cubicBezTo>
                <a:lnTo>
                  <a:pt x="10859374" y="1346283"/>
                </a:lnTo>
                <a:cubicBezTo>
                  <a:pt x="10783758" y="1242685"/>
                  <a:pt x="10688820" y="1201628"/>
                  <a:pt x="10574395" y="1201628"/>
                </a:cubicBezTo>
                <a:cubicBezTo>
                  <a:pt x="10330471" y="1201628"/>
                  <a:pt x="10181486" y="1395917"/>
                  <a:pt x="10181486" y="1646336"/>
                </a:cubicBezTo>
                <a:cubicBezTo>
                  <a:pt x="10181486" y="1896839"/>
                  <a:pt x="10330388" y="2093210"/>
                  <a:pt x="10574395" y="2093210"/>
                </a:cubicBezTo>
                <a:cubicBezTo>
                  <a:pt x="10688820" y="2093210"/>
                  <a:pt x="10783841" y="2050072"/>
                  <a:pt x="10859374" y="1946390"/>
                </a:cubicBezTo>
                <a:lnTo>
                  <a:pt x="10937074" y="2015511"/>
                </a:lnTo>
                <a:cubicBezTo>
                  <a:pt x="10852878" y="2123440"/>
                  <a:pt x="10749280" y="2194727"/>
                  <a:pt x="10567899" y="2194727"/>
                </a:cubicBezTo>
                <a:cubicBezTo>
                  <a:pt x="10261351" y="2194727"/>
                  <a:pt x="10060566" y="1950803"/>
                  <a:pt x="10060566" y="1646336"/>
                </a:cubicBezTo>
                <a:close/>
                <a:moveTo>
                  <a:pt x="11838815" y="2168827"/>
                </a:moveTo>
                <a:lnTo>
                  <a:pt x="11422172" y="1672319"/>
                </a:lnTo>
                <a:lnTo>
                  <a:pt x="11227882" y="1855782"/>
                </a:lnTo>
                <a:lnTo>
                  <a:pt x="11227882" y="2168827"/>
                </a:lnTo>
                <a:lnTo>
                  <a:pt x="11115623" y="2168827"/>
                </a:lnTo>
                <a:lnTo>
                  <a:pt x="11115623" y="728855"/>
                </a:lnTo>
                <a:lnTo>
                  <a:pt x="11227882" y="728855"/>
                </a:lnTo>
                <a:lnTo>
                  <a:pt x="11227882" y="1721954"/>
                </a:lnTo>
                <a:lnTo>
                  <a:pt x="11843145" y="1126094"/>
                </a:lnTo>
                <a:lnTo>
                  <a:pt x="11992131" y="1126094"/>
                </a:lnTo>
                <a:lnTo>
                  <a:pt x="11506367" y="1596786"/>
                </a:lnTo>
                <a:lnTo>
                  <a:pt x="11989966" y="2168910"/>
                </a:lnTo>
                <a:lnTo>
                  <a:pt x="11838815" y="2168910"/>
                </a:lnTo>
                <a:close/>
                <a:moveTo>
                  <a:pt x="2101288" y="333"/>
                </a:moveTo>
                <a:lnTo>
                  <a:pt x="890666" y="0"/>
                </a:lnTo>
                <a:lnTo>
                  <a:pt x="470858" y="785318"/>
                </a:lnTo>
                <a:lnTo>
                  <a:pt x="1456961" y="785318"/>
                </a:lnTo>
                <a:lnTo>
                  <a:pt x="2101288" y="333"/>
                </a:lnTo>
                <a:close/>
                <a:moveTo>
                  <a:pt x="194622" y="3171586"/>
                </a:moveTo>
                <a:lnTo>
                  <a:pt x="1294734" y="1831215"/>
                </a:lnTo>
                <a:lnTo>
                  <a:pt x="749841" y="1831215"/>
                </a:lnTo>
                <a:lnTo>
                  <a:pt x="194622" y="3171586"/>
                </a:lnTo>
                <a:close/>
                <a:moveTo>
                  <a:pt x="0" y="1631430"/>
                </a:moveTo>
                <a:lnTo>
                  <a:pt x="645576" y="1631430"/>
                </a:lnTo>
                <a:lnTo>
                  <a:pt x="645576" y="1631430"/>
                </a:lnTo>
                <a:lnTo>
                  <a:pt x="644993" y="1631430"/>
                </a:lnTo>
                <a:lnTo>
                  <a:pt x="1411407" y="1631430"/>
                </a:lnTo>
                <a:lnTo>
                  <a:pt x="1941892" y="984937"/>
                </a:lnTo>
                <a:lnTo>
                  <a:pt x="344691" y="984937"/>
                </a:lnTo>
                <a:lnTo>
                  <a:pt x="0" y="1631430"/>
                </a:lnTo>
                <a:close/>
                <a:moveTo>
                  <a:pt x="12179341" y="939300"/>
                </a:moveTo>
                <a:lnTo>
                  <a:pt x="12141117" y="1032073"/>
                </a:lnTo>
                <a:lnTo>
                  <a:pt x="12137036" y="1032073"/>
                </a:lnTo>
                <a:lnTo>
                  <a:pt x="12098812" y="939300"/>
                </a:lnTo>
                <a:lnTo>
                  <a:pt x="12098812" y="1032073"/>
                </a:lnTo>
                <a:lnTo>
                  <a:pt x="12084570" y="1032073"/>
                </a:lnTo>
                <a:lnTo>
                  <a:pt x="12084570" y="919896"/>
                </a:lnTo>
                <a:lnTo>
                  <a:pt x="12106473" y="919896"/>
                </a:lnTo>
                <a:lnTo>
                  <a:pt x="12139118" y="1001510"/>
                </a:lnTo>
                <a:lnTo>
                  <a:pt x="12171763" y="919896"/>
                </a:lnTo>
                <a:lnTo>
                  <a:pt x="12193665" y="919896"/>
                </a:lnTo>
                <a:lnTo>
                  <a:pt x="12193665" y="1032073"/>
                </a:lnTo>
                <a:lnTo>
                  <a:pt x="12179425" y="1032073"/>
                </a:lnTo>
                <a:lnTo>
                  <a:pt x="12179425" y="939300"/>
                </a:lnTo>
                <a:close/>
                <a:moveTo>
                  <a:pt x="12034520" y="1032073"/>
                </a:moveTo>
                <a:lnTo>
                  <a:pt x="12020279" y="1032073"/>
                </a:lnTo>
                <a:lnTo>
                  <a:pt x="12020279" y="933138"/>
                </a:lnTo>
                <a:lnTo>
                  <a:pt x="11988633" y="933138"/>
                </a:lnTo>
                <a:lnTo>
                  <a:pt x="11988633" y="919896"/>
                </a:lnTo>
                <a:lnTo>
                  <a:pt x="12066166" y="919896"/>
                </a:lnTo>
                <a:lnTo>
                  <a:pt x="12066166" y="933138"/>
                </a:lnTo>
                <a:lnTo>
                  <a:pt x="12034520" y="933138"/>
                </a:lnTo>
                <a:lnTo>
                  <a:pt x="12034520" y="103207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">
  <p:cSld name="Closing">
    <p:bg>
      <p:bgPr>
        <a:gradFill>
          <a:gsLst>
            <a:gs pos="0">
              <a:srgbClr val="307357"/>
            </a:gs>
            <a:gs pos="60000">
              <a:schemeClr val="accent3"/>
            </a:gs>
            <a:gs pos="100000">
              <a:schemeClr val="accent3"/>
            </a:gs>
          </a:gsLst>
          <a:lin ang="2700000" scaled="0"/>
        </a:gra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39568" y="2532655"/>
            <a:ext cx="6912864" cy="1792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head">
  <p:cSld name="Title + Subhead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4"/>
          <p:cNvSpPr txBox="1">
            <a:spLocks noGrp="1"/>
          </p:cNvSpPr>
          <p:nvPr>
            <p:ph type="body" idx="1"/>
          </p:nvPr>
        </p:nvSpPr>
        <p:spPr>
          <a:xfrm>
            <a:off x="838200" y="1234679"/>
            <a:ext cx="105156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67"/>
              <a:buNone/>
              <a:defRPr sz="1867" b="0" i="0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286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marL="1371600" lvl="2" indent="-2286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marL="1828800" lvl="3" indent="-2286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96000"/>
              </a:lnSpc>
              <a:spcBef>
                <a:spcPts val="18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6pPr>
            <a:lvl7pPr marL="3200400" lvl="6" indent="-342900" algn="l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7pPr>
            <a:lvl8pPr marL="3657600" lvl="7" indent="-342900" algn="l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8pPr>
            <a:lvl9pPr marL="4114800" lvl="8" indent="-342900" algn="l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title"/>
          </p:nvPr>
        </p:nvSpPr>
        <p:spPr>
          <a:xfrm>
            <a:off x="838200" y="823682"/>
            <a:ext cx="10515600" cy="439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Helvetica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1" name="Google Shape;61;p24" descr="flashStack-logo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41007" y="171348"/>
            <a:ext cx="1708235" cy="49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>
  <p:cSld name="Two Colum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5"/>
          <p:cNvSpPr txBox="1">
            <a:spLocks noGrp="1"/>
          </p:cNvSpPr>
          <p:nvPr>
            <p:ph type="title"/>
          </p:nvPr>
        </p:nvSpPr>
        <p:spPr>
          <a:xfrm>
            <a:off x="495300" y="549415"/>
            <a:ext cx="11187112" cy="455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5"/>
          <p:cNvSpPr txBox="1">
            <a:spLocks noGrp="1"/>
          </p:cNvSpPr>
          <p:nvPr>
            <p:ph type="body" idx="1"/>
          </p:nvPr>
        </p:nvSpPr>
        <p:spPr>
          <a:xfrm>
            <a:off x="495299" y="1719072"/>
            <a:ext cx="5466587" cy="467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6000"/>
              </a:lnSpc>
              <a:spcBef>
                <a:spcPts val="1800"/>
              </a:spcBef>
              <a:spcAft>
                <a:spcPts val="0"/>
              </a:spcAft>
              <a:buSzPts val="1800"/>
              <a:buChar char="​"/>
              <a:defRPr/>
            </a:lvl5pPr>
            <a:lvl6pPr marL="2743200" lvl="5" indent="-34290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6pPr>
            <a:lvl7pPr marL="3200400" lvl="6" indent="-342900" algn="l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7pPr>
            <a:lvl8pPr marL="3657600" lvl="7" indent="-342900" algn="l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8pPr>
            <a:lvl9pPr marL="4114800" lvl="8" indent="-342900" algn="l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65" name="Google Shape;65;p25"/>
          <p:cNvSpPr txBox="1">
            <a:spLocks noGrp="1"/>
          </p:cNvSpPr>
          <p:nvPr>
            <p:ph type="body" idx="2"/>
          </p:nvPr>
        </p:nvSpPr>
        <p:spPr>
          <a:xfrm>
            <a:off x="6215825" y="1719072"/>
            <a:ext cx="5466587" cy="467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6000"/>
              </a:lnSpc>
              <a:spcBef>
                <a:spcPts val="1800"/>
              </a:spcBef>
              <a:spcAft>
                <a:spcPts val="0"/>
              </a:spcAft>
              <a:buSzPts val="1800"/>
              <a:buChar char="​"/>
              <a:defRPr/>
            </a:lvl5pPr>
            <a:lvl6pPr marL="2743200" lvl="5" indent="-34290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6pPr>
            <a:lvl7pPr marL="3200400" lvl="6" indent="-342900" algn="l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7pPr>
            <a:lvl8pPr marL="3657600" lvl="7" indent="-342900" algn="l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8pPr>
            <a:lvl9pPr marL="4114800" lvl="8" indent="-342900" algn="l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66" name="Google Shape;66;p25"/>
          <p:cNvSpPr txBox="1">
            <a:spLocks noGrp="1"/>
          </p:cNvSpPr>
          <p:nvPr>
            <p:ph type="subTitle" idx="3"/>
          </p:nvPr>
        </p:nvSpPr>
        <p:spPr>
          <a:xfrm>
            <a:off x="494189" y="1088136"/>
            <a:ext cx="11188223" cy="265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6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6000"/>
              </a:lnSpc>
              <a:spcBef>
                <a:spcPts val="18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7" name="Google Shape;67;p25"/>
          <p:cNvSpPr txBox="1">
            <a:spLocks noGrp="1"/>
          </p:cNvSpPr>
          <p:nvPr>
            <p:ph type="ftr" idx="11"/>
          </p:nvPr>
        </p:nvSpPr>
        <p:spPr>
          <a:xfrm>
            <a:off x="495299" y="6391291"/>
            <a:ext cx="6597895" cy="118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3253DC"/>
              </a:buClr>
              <a:buSzPts val="800"/>
              <a:buFont typeface="Arial"/>
              <a:buNone/>
              <a:defRPr sz="800">
                <a:solidFill>
                  <a:srgbClr val="A5A5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225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 and Subtitl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>
            <a:spLocks noGrp="1"/>
          </p:cNvSpPr>
          <p:nvPr>
            <p:ph type="title"/>
          </p:nvPr>
        </p:nvSpPr>
        <p:spPr>
          <a:xfrm>
            <a:off x="495300" y="549415"/>
            <a:ext cx="11187112" cy="455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6"/>
          <p:cNvSpPr txBox="1">
            <a:spLocks noGrp="1"/>
          </p:cNvSpPr>
          <p:nvPr>
            <p:ph type="subTitle" idx="1"/>
          </p:nvPr>
        </p:nvSpPr>
        <p:spPr>
          <a:xfrm>
            <a:off x="494189" y="1088135"/>
            <a:ext cx="1118822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6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6000"/>
              </a:lnSpc>
              <a:spcBef>
                <a:spcPts val="18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1" name="Google Shape;71;p26"/>
          <p:cNvSpPr txBox="1">
            <a:spLocks noGrp="1"/>
          </p:cNvSpPr>
          <p:nvPr>
            <p:ph type="ftr" idx="11"/>
          </p:nvPr>
        </p:nvSpPr>
        <p:spPr>
          <a:xfrm>
            <a:off x="495299" y="6391291"/>
            <a:ext cx="6597895" cy="118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3253DC"/>
              </a:buClr>
              <a:buSzPts val="800"/>
              <a:buFont typeface="Arial"/>
              <a:buNone/>
              <a:defRPr sz="800">
                <a:solidFill>
                  <a:srgbClr val="A5A5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225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">
  <p:cSld name="Title and Bulle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7"/>
          <p:cNvSpPr txBox="1">
            <a:spLocks noGrp="1"/>
          </p:cNvSpPr>
          <p:nvPr>
            <p:ph type="title"/>
          </p:nvPr>
        </p:nvSpPr>
        <p:spPr>
          <a:xfrm>
            <a:off x="495300" y="575576"/>
            <a:ext cx="11187112" cy="429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7"/>
          <p:cNvSpPr txBox="1">
            <a:spLocks noGrp="1"/>
          </p:cNvSpPr>
          <p:nvPr>
            <p:ph type="body" idx="1"/>
          </p:nvPr>
        </p:nvSpPr>
        <p:spPr>
          <a:xfrm>
            <a:off x="495300" y="1719072"/>
            <a:ext cx="11187112" cy="467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6000"/>
              </a:lnSpc>
              <a:spcBef>
                <a:spcPts val="1800"/>
              </a:spcBef>
              <a:spcAft>
                <a:spcPts val="0"/>
              </a:spcAft>
              <a:buSzPts val="1800"/>
              <a:buChar char="​"/>
              <a:defRPr/>
            </a:lvl5pPr>
            <a:lvl6pPr marL="2743200" lvl="5" indent="-34290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6pPr>
            <a:lvl7pPr marL="3200400" lvl="6" indent="-342900" algn="l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7pPr>
            <a:lvl8pPr marL="3657600" lvl="7" indent="-342900" algn="l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8pPr>
            <a:lvl9pPr marL="4114800" lvl="8" indent="-342900" algn="l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75" name="Google Shape;75;p27"/>
          <p:cNvSpPr txBox="1">
            <a:spLocks noGrp="1"/>
          </p:cNvSpPr>
          <p:nvPr>
            <p:ph type="subTitle" idx="2"/>
          </p:nvPr>
        </p:nvSpPr>
        <p:spPr>
          <a:xfrm>
            <a:off x="494189" y="1088135"/>
            <a:ext cx="1118822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6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6000"/>
              </a:lnSpc>
              <a:spcBef>
                <a:spcPts val="18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6" name="Google Shape;76;p27"/>
          <p:cNvSpPr txBox="1">
            <a:spLocks noGrp="1"/>
          </p:cNvSpPr>
          <p:nvPr>
            <p:ph type="ftr" idx="11"/>
          </p:nvPr>
        </p:nvSpPr>
        <p:spPr>
          <a:xfrm>
            <a:off x="495299" y="6391291"/>
            <a:ext cx="6597895" cy="118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3253DC"/>
              </a:buClr>
              <a:buSzPts val="800"/>
              <a:buFont typeface="Arial"/>
              <a:buNone/>
              <a:defRPr sz="800">
                <a:solidFill>
                  <a:srgbClr val="A5A5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225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Product Slide">
  <p:cSld name="Blue Product Slide">
    <p:bg>
      <p:bgPr>
        <a:gradFill>
          <a:gsLst>
            <a:gs pos="0">
              <a:srgbClr val="307357"/>
            </a:gs>
            <a:gs pos="60000">
              <a:schemeClr val="accent3"/>
            </a:gs>
            <a:gs pos="100000">
              <a:schemeClr val="accent3"/>
            </a:gs>
          </a:gsLst>
          <a:lin ang="2700000" scaled="0"/>
        </a:gra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8"/>
          <p:cNvSpPr txBox="1">
            <a:spLocks noGrp="1"/>
          </p:cNvSpPr>
          <p:nvPr>
            <p:ph type="body" idx="1"/>
          </p:nvPr>
        </p:nvSpPr>
        <p:spPr>
          <a:xfrm>
            <a:off x="495299" y="2048254"/>
            <a:ext cx="5435549" cy="4320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 Light"/>
              <a:buChar char="​"/>
              <a:defRPr sz="2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6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6pPr>
            <a:lvl7pPr marL="3200400" lvl="6" indent="-342900" algn="l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7pPr>
            <a:lvl8pPr marL="3657600" lvl="7" indent="-342900" algn="l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8pPr>
            <a:lvl9pPr marL="4114800" lvl="8" indent="-342900" algn="l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cxnSp>
        <p:nvCxnSpPr>
          <p:cNvPr id="79" name="Google Shape;79;p28"/>
          <p:cNvCxnSpPr/>
          <p:nvPr/>
        </p:nvCxnSpPr>
        <p:spPr>
          <a:xfrm>
            <a:off x="501650" y="1707921"/>
            <a:ext cx="5459960" cy="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lg" len="lg"/>
            <a:tailEnd type="none" w="sm" len="sm"/>
          </a:ln>
        </p:spPr>
      </p:cxnSp>
      <p:sp>
        <p:nvSpPr>
          <p:cNvPr id="80" name="Google Shape;80;p28"/>
          <p:cNvSpPr txBox="1">
            <a:spLocks noGrp="1"/>
          </p:cNvSpPr>
          <p:nvPr>
            <p:ph type="title"/>
          </p:nvPr>
        </p:nvSpPr>
        <p:spPr>
          <a:xfrm>
            <a:off x="495299" y="417873"/>
            <a:ext cx="5482210" cy="113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Helvetica Neue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8"/>
          <p:cNvSpPr txBox="1"/>
          <p:nvPr/>
        </p:nvSpPr>
        <p:spPr>
          <a:xfrm>
            <a:off x="495299" y="6532382"/>
            <a:ext cx="3773458" cy="118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3253DC"/>
              </a:buClr>
              <a:buSzPts val="800"/>
              <a:buFont typeface="Arial"/>
              <a:buNone/>
            </a:pPr>
            <a:r>
              <a:rPr lang="en-US" sz="800">
                <a:solidFill>
                  <a:srgbClr val="C3ED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©2021 Pure and Cisco Proprietary Information.</a:t>
            </a:r>
            <a:endParaRPr/>
          </a:p>
        </p:txBody>
      </p:sp>
      <p:sp>
        <p:nvSpPr>
          <p:cNvPr id="82" name="Google Shape;82;p28"/>
          <p:cNvSpPr txBox="1">
            <a:spLocks noGrp="1"/>
          </p:cNvSpPr>
          <p:nvPr>
            <p:ph type="ftr" idx="11"/>
          </p:nvPr>
        </p:nvSpPr>
        <p:spPr>
          <a:xfrm>
            <a:off x="495299" y="6391291"/>
            <a:ext cx="6597895" cy="118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3253DC"/>
              </a:buClr>
              <a:buSzPts val="800"/>
              <a:buFont typeface="Arial"/>
              <a:buNone/>
              <a:defRPr sz="800">
                <a:solidFill>
                  <a:srgbClr val="C3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225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3" name="Google Shape;83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15600" y="6446520"/>
            <a:ext cx="1161288" cy="301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 ">
  <p:cSld name="Three Column 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9"/>
          <p:cNvSpPr txBox="1">
            <a:spLocks noGrp="1"/>
          </p:cNvSpPr>
          <p:nvPr>
            <p:ph type="title"/>
          </p:nvPr>
        </p:nvSpPr>
        <p:spPr>
          <a:xfrm>
            <a:off x="495300" y="549415"/>
            <a:ext cx="11187112" cy="455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9"/>
          <p:cNvSpPr txBox="1">
            <a:spLocks noGrp="1"/>
          </p:cNvSpPr>
          <p:nvPr>
            <p:ph type="body" idx="1"/>
          </p:nvPr>
        </p:nvSpPr>
        <p:spPr>
          <a:xfrm>
            <a:off x="495300" y="1719072"/>
            <a:ext cx="3566160" cy="46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6000"/>
              </a:lnSpc>
              <a:spcBef>
                <a:spcPts val="1800"/>
              </a:spcBef>
              <a:spcAft>
                <a:spcPts val="0"/>
              </a:spcAft>
              <a:buSzPts val="1800"/>
              <a:buChar char="​"/>
              <a:defRPr/>
            </a:lvl5pPr>
            <a:lvl6pPr marL="2743200" lvl="5" indent="-34290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6pPr>
            <a:lvl7pPr marL="3200400" lvl="6" indent="-342900" algn="l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7pPr>
            <a:lvl8pPr marL="3657600" lvl="7" indent="-342900" algn="l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8pPr>
            <a:lvl9pPr marL="4114800" lvl="8" indent="-342900" algn="l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87" name="Google Shape;87;p29"/>
          <p:cNvSpPr txBox="1">
            <a:spLocks noGrp="1"/>
          </p:cNvSpPr>
          <p:nvPr>
            <p:ph type="body" idx="2"/>
          </p:nvPr>
        </p:nvSpPr>
        <p:spPr>
          <a:xfrm>
            <a:off x="4312920" y="1719072"/>
            <a:ext cx="3566160" cy="46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6000"/>
              </a:lnSpc>
              <a:spcBef>
                <a:spcPts val="1800"/>
              </a:spcBef>
              <a:spcAft>
                <a:spcPts val="0"/>
              </a:spcAft>
              <a:buSzPts val="1800"/>
              <a:buChar char="​"/>
              <a:defRPr/>
            </a:lvl5pPr>
            <a:lvl6pPr marL="2743200" lvl="5" indent="-34290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6pPr>
            <a:lvl7pPr marL="3200400" lvl="6" indent="-342900" algn="l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7pPr>
            <a:lvl8pPr marL="3657600" lvl="7" indent="-342900" algn="l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8pPr>
            <a:lvl9pPr marL="4114800" lvl="8" indent="-342900" algn="l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88" name="Google Shape;88;p29"/>
          <p:cNvSpPr txBox="1">
            <a:spLocks noGrp="1"/>
          </p:cNvSpPr>
          <p:nvPr>
            <p:ph type="body" idx="3"/>
          </p:nvPr>
        </p:nvSpPr>
        <p:spPr>
          <a:xfrm>
            <a:off x="8116252" y="1719072"/>
            <a:ext cx="3566160" cy="46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6000"/>
              </a:lnSpc>
              <a:spcBef>
                <a:spcPts val="1800"/>
              </a:spcBef>
              <a:spcAft>
                <a:spcPts val="0"/>
              </a:spcAft>
              <a:buSzPts val="1800"/>
              <a:buChar char="​"/>
              <a:defRPr/>
            </a:lvl5pPr>
            <a:lvl6pPr marL="2743200" lvl="5" indent="-34290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6pPr>
            <a:lvl7pPr marL="3200400" lvl="6" indent="-342900" algn="l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7pPr>
            <a:lvl8pPr marL="3657600" lvl="7" indent="-342900" algn="l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8pPr>
            <a:lvl9pPr marL="4114800" lvl="8" indent="-342900" algn="l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89" name="Google Shape;89;p29"/>
          <p:cNvSpPr txBox="1">
            <a:spLocks noGrp="1"/>
          </p:cNvSpPr>
          <p:nvPr>
            <p:ph type="subTitle" idx="4"/>
          </p:nvPr>
        </p:nvSpPr>
        <p:spPr>
          <a:xfrm>
            <a:off x="494189" y="1088136"/>
            <a:ext cx="11188223" cy="265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6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6000"/>
              </a:lnSpc>
              <a:spcBef>
                <a:spcPts val="18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0" name="Google Shape;90;p29"/>
          <p:cNvSpPr txBox="1">
            <a:spLocks noGrp="1"/>
          </p:cNvSpPr>
          <p:nvPr>
            <p:ph type="ftr" idx="11"/>
          </p:nvPr>
        </p:nvSpPr>
        <p:spPr>
          <a:xfrm>
            <a:off x="495299" y="6391291"/>
            <a:ext cx="6597895" cy="118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3253DC"/>
              </a:buClr>
              <a:buSzPts val="800"/>
              <a:buFont typeface="Arial"/>
              <a:buNone/>
              <a:defRPr sz="800">
                <a:solidFill>
                  <a:srgbClr val="A5A5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225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_Title only">
  <p:cSld name="Bullet_Title only">
    <p:bg>
      <p:bgPr>
        <a:solidFill>
          <a:schemeClr val="l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0"/>
          <p:cNvSpPr txBox="1">
            <a:spLocks noGrp="1"/>
          </p:cNvSpPr>
          <p:nvPr>
            <p:ph type="title"/>
          </p:nvPr>
        </p:nvSpPr>
        <p:spPr>
          <a:xfrm>
            <a:off x="583688" y="655534"/>
            <a:ext cx="11127317" cy="57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spAutoFit/>
          </a:bodyPr>
          <a:lstStyle>
            <a:lvl1pPr lv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33"/>
              <a:buFont typeface="Helvetica Neue"/>
              <a:buNone/>
              <a:defRPr sz="3733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1"/>
          <p:cNvSpPr txBox="1">
            <a:spLocks noGrp="1"/>
          </p:cNvSpPr>
          <p:nvPr>
            <p:ph type="body" idx="1"/>
          </p:nvPr>
        </p:nvSpPr>
        <p:spPr>
          <a:xfrm>
            <a:off x="495299" y="1719072"/>
            <a:ext cx="11187111" cy="458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19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619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406400" algn="l" rtl="0">
              <a:lnSpc>
                <a:spcPct val="96000"/>
              </a:lnSpc>
              <a:spcBef>
                <a:spcPts val="18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Helvetica Neue"/>
              <a:buChar char="​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6195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Char char="​"/>
              <a:defRPr sz="2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30200" algn="l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​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577850" algn="l" rtl="0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Helvetica Neue"/>
              <a:buChar char="​"/>
              <a:defRPr sz="55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60400" algn="l" rtl="0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800"/>
              <a:buFont typeface="Helvetica Neue"/>
              <a:buChar char="​"/>
              <a:defRPr sz="6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" name="Google Shape;10;p21"/>
          <p:cNvSpPr txBox="1">
            <a:spLocks noGrp="1"/>
          </p:cNvSpPr>
          <p:nvPr>
            <p:ph type="title"/>
          </p:nvPr>
        </p:nvSpPr>
        <p:spPr>
          <a:xfrm>
            <a:off x="495300" y="549415"/>
            <a:ext cx="11187112" cy="455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Helvetica Neue"/>
              <a:buNone/>
              <a:defRPr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ftr" idx="11"/>
          </p:nvPr>
        </p:nvSpPr>
        <p:spPr>
          <a:xfrm>
            <a:off x="495299" y="6391291"/>
            <a:ext cx="6597895" cy="118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3253DC"/>
              </a:buClr>
              <a:buSzPts val="800"/>
              <a:buFont typeface="Arial"/>
              <a:buNone/>
              <a:defRPr sz="800">
                <a:solidFill>
                  <a:srgbClr val="A5A5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225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/>
          <p:nvPr/>
        </p:nvSpPr>
        <p:spPr>
          <a:xfrm>
            <a:off x="495299" y="6532382"/>
            <a:ext cx="4254638" cy="118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3253DC"/>
              </a:buClr>
              <a:buSzPts val="800"/>
              <a:buFont typeface="Arial"/>
              <a:buNone/>
            </a:pPr>
            <a:r>
              <a:rPr lang="en-US" sz="800">
                <a:solidFill>
                  <a:srgbClr val="A5A5A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©2021 Pure and Cisco Proprietary Information.</a:t>
            </a:r>
            <a:endParaRPr/>
          </a:p>
        </p:txBody>
      </p:sp>
      <p:pic>
        <p:nvPicPr>
          <p:cNvPr id="13" name="Google Shape;13;p21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0519494" y="6446520"/>
            <a:ext cx="1177207" cy="30528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>
          <p15:clr>
            <a:srgbClr val="F26B43"/>
          </p15:clr>
        </p15:guide>
        <p15:guide id="2" pos="312">
          <p15:clr>
            <a:srgbClr val="F26B43"/>
          </p15:clr>
        </p15:guide>
        <p15:guide id="3" orient="horz" pos="1080">
          <p15:clr>
            <a:srgbClr val="F26B43"/>
          </p15:clr>
        </p15:guide>
        <p15:guide id="4" orient="horz" pos="360">
          <p15:clr>
            <a:srgbClr val="F26B43"/>
          </p15:clr>
        </p15:guide>
        <p15:guide id="5" pos="7368">
          <p15:clr>
            <a:srgbClr val="F26B43"/>
          </p15:clr>
        </p15:guide>
        <p15:guide id="6" orient="horz" pos="4176">
          <p15:clr>
            <a:srgbClr val="F26B43"/>
          </p15:clr>
        </p15:guide>
        <p15:guide id="7" orient="horz" pos="576">
          <p15:clr>
            <a:srgbClr val="F26B43"/>
          </p15:clr>
        </p15:guide>
        <p15:guide id="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4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9.png"/><Relationship Id="rId11" Type="http://schemas.openxmlformats.org/officeDocument/2006/relationships/image" Target="../media/image12.png"/><Relationship Id="rId5" Type="http://schemas.openxmlformats.org/officeDocument/2006/relationships/image" Target="../media/image48.png"/><Relationship Id="rId10" Type="http://schemas.openxmlformats.org/officeDocument/2006/relationships/image" Target="../media/image11.png"/><Relationship Id="rId4" Type="http://schemas.openxmlformats.org/officeDocument/2006/relationships/image" Target="../media/image47.png"/><Relationship Id="rId9" Type="http://schemas.openxmlformats.org/officeDocument/2006/relationships/image" Target="../media/image52.jpg"/><Relationship Id="rId14" Type="http://schemas.openxmlformats.org/officeDocument/2006/relationships/comments" Target="../comments/commen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42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jp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jp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25.jpg"/><Relationship Id="rId3" Type="http://schemas.openxmlformats.org/officeDocument/2006/relationships/image" Target="../media/image11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39.png"/><Relationship Id="rId10" Type="http://schemas.openxmlformats.org/officeDocument/2006/relationships/image" Target="../media/image35.png"/><Relationship Id="rId4" Type="http://schemas.openxmlformats.org/officeDocument/2006/relationships/image" Target="../media/image21.png"/><Relationship Id="rId9" Type="http://schemas.openxmlformats.org/officeDocument/2006/relationships/image" Target="../media/image34.png"/><Relationship Id="rId1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"/>
          <p:cNvSpPr txBox="1">
            <a:spLocks noGrp="1"/>
          </p:cNvSpPr>
          <p:nvPr>
            <p:ph type="body" idx="1"/>
          </p:nvPr>
        </p:nvSpPr>
        <p:spPr>
          <a:xfrm>
            <a:off x="2487384" y="4077645"/>
            <a:ext cx="7055035" cy="961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/>
              <a:t>Joe Houghes</a:t>
            </a:r>
            <a:endParaRPr/>
          </a:p>
          <a:p>
            <a:pPr marL="0" lvl="1" indent="0" algn="l" rtl="0">
              <a:lnSpc>
                <a:spcPct val="96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rgbClr val="A3BECD"/>
                </a:solidFill>
              </a:rPr>
              <a:t>Senior Solutions Architect (FlashStack)</a:t>
            </a:r>
            <a:endParaRPr dirty="0"/>
          </a:p>
          <a:p>
            <a:pPr marL="0" lvl="1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rgbClr val="A3BECD"/>
                </a:solidFill>
              </a:rPr>
              <a:t>Pure Storage</a:t>
            </a:r>
            <a:endParaRPr dirty="0"/>
          </a:p>
        </p:txBody>
      </p:sp>
      <p:sp>
        <p:nvSpPr>
          <p:cNvPr id="242" name="Google Shape;242;p1"/>
          <p:cNvSpPr txBox="1">
            <a:spLocks noGrp="1"/>
          </p:cNvSpPr>
          <p:nvPr>
            <p:ph type="title"/>
          </p:nvPr>
        </p:nvSpPr>
        <p:spPr>
          <a:xfrm>
            <a:off x="431637" y="1908782"/>
            <a:ext cx="9450917" cy="216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Helvetica Neue"/>
              <a:buNone/>
            </a:pPr>
            <a:r>
              <a:rPr lang="en-US" sz="5400" b="1"/>
              <a:t>Taking FlashStack CVDs to the Next Level –</a:t>
            </a:r>
            <a:br>
              <a:rPr lang="en-US" sz="5400" b="1"/>
            </a:br>
            <a:r>
              <a:rPr lang="en-US" sz="5400" b="1"/>
              <a:t>with Infrastructure as Code</a:t>
            </a:r>
            <a:r>
              <a:rPr lang="en-US" sz="5400"/>
              <a:t> </a:t>
            </a:r>
            <a:endParaRPr/>
          </a:p>
        </p:txBody>
      </p:sp>
      <p:pic>
        <p:nvPicPr>
          <p:cNvPr id="243" name="Google Shape;24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1637" y="4105311"/>
            <a:ext cx="1868528" cy="1868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5C64"/>
        </a:solidFill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0"/>
          <p:cNvSpPr txBox="1">
            <a:spLocks noGrp="1"/>
          </p:cNvSpPr>
          <p:nvPr>
            <p:ph type="title"/>
          </p:nvPr>
        </p:nvSpPr>
        <p:spPr>
          <a:xfrm>
            <a:off x="495300" y="565125"/>
            <a:ext cx="11187112" cy="439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Helvetica Neue"/>
              <a:buNone/>
            </a:pPr>
            <a:r>
              <a:rPr lang="en-US">
                <a:solidFill>
                  <a:schemeClr val="lt1"/>
                </a:solidFill>
              </a:rPr>
              <a:t>Does this mean that…</a:t>
            </a:r>
            <a:endParaRPr/>
          </a:p>
        </p:txBody>
      </p:sp>
      <p:sp>
        <p:nvSpPr>
          <p:cNvPr id="495" name="Google Shape;495;p10"/>
          <p:cNvSpPr txBox="1">
            <a:spLocks noGrp="1"/>
          </p:cNvSpPr>
          <p:nvPr>
            <p:ph type="body" idx="1"/>
          </p:nvPr>
        </p:nvSpPr>
        <p:spPr>
          <a:xfrm>
            <a:off x="495300" y="1719072"/>
            <a:ext cx="11187112" cy="467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7160" lvl="0" indent="-13716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>
                <a:solidFill>
                  <a:schemeClr val="lt1"/>
                </a:solidFill>
              </a:rPr>
              <a:t>I need to run everything in a CI/CD pipeline?</a:t>
            </a:r>
            <a:endParaRPr/>
          </a:p>
          <a:p>
            <a:pPr marL="137160" lvl="0" indent="15239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>
              <a:solidFill>
                <a:schemeClr val="lt1"/>
              </a:solidFill>
            </a:endParaRPr>
          </a:p>
          <a:p>
            <a:pPr marL="137160" lvl="0" indent="15239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>
              <a:solidFill>
                <a:schemeClr val="lt1"/>
              </a:solidFill>
            </a:endParaRPr>
          </a:p>
          <a:p>
            <a:pPr marL="137160" lvl="0" indent="15239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>
              <a:solidFill>
                <a:schemeClr val="lt1"/>
              </a:solidFill>
            </a:endParaRPr>
          </a:p>
          <a:p>
            <a:pPr marL="137160" lvl="0" indent="-13716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>
                <a:solidFill>
                  <a:schemeClr val="lt1"/>
                </a:solidFill>
              </a:rPr>
              <a:t>I need to find a specific tool?</a:t>
            </a:r>
            <a:endParaRPr/>
          </a:p>
          <a:p>
            <a:pPr marL="137160" lvl="0" indent="15239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>
              <a:solidFill>
                <a:schemeClr val="lt1"/>
              </a:solidFill>
            </a:endParaRPr>
          </a:p>
          <a:p>
            <a:pPr marL="137160" lvl="0" indent="15239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>
              <a:solidFill>
                <a:schemeClr val="lt1"/>
              </a:solidFill>
            </a:endParaRPr>
          </a:p>
          <a:p>
            <a:pPr marL="137160" lvl="0" indent="15239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>
              <a:solidFill>
                <a:schemeClr val="lt1"/>
              </a:solidFill>
            </a:endParaRPr>
          </a:p>
          <a:p>
            <a:pPr marL="137160" lvl="0" indent="-13716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>
                <a:solidFill>
                  <a:schemeClr val="lt1"/>
                </a:solidFill>
              </a:rPr>
              <a:t>I need to only deploy infrastructure in an automated fashion?</a:t>
            </a:r>
            <a:endParaRPr/>
          </a:p>
          <a:p>
            <a:pPr marL="137160" lvl="0" indent="-381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1"/>
          <p:cNvSpPr/>
          <p:nvPr/>
        </p:nvSpPr>
        <p:spPr>
          <a:xfrm>
            <a:off x="111318" y="-1"/>
            <a:ext cx="6225872" cy="2210869"/>
          </a:xfrm>
          <a:prstGeom prst="rect">
            <a:avLst/>
          </a:prstGeom>
          <a:gradFill>
            <a:gsLst>
              <a:gs pos="0">
                <a:srgbClr val="307357"/>
              </a:gs>
              <a:gs pos="60000">
                <a:schemeClr val="accent3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1" name="Google Shape;501;p11"/>
          <p:cNvSpPr txBox="1">
            <a:spLocks noGrp="1"/>
          </p:cNvSpPr>
          <p:nvPr>
            <p:ph type="title"/>
          </p:nvPr>
        </p:nvSpPr>
        <p:spPr>
          <a:xfrm>
            <a:off x="416953" y="1938889"/>
            <a:ext cx="5482210" cy="2177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Helvetica Neue"/>
              <a:buNone/>
            </a:pPr>
            <a:r>
              <a:rPr lang="en-US" sz="5400"/>
              <a:t>Why start your IaC journey with FlashStack?</a:t>
            </a:r>
            <a:endParaRPr/>
          </a:p>
        </p:txBody>
      </p:sp>
      <p:cxnSp>
        <p:nvCxnSpPr>
          <p:cNvPr id="502" name="Google Shape;502;p11"/>
          <p:cNvCxnSpPr/>
          <p:nvPr/>
        </p:nvCxnSpPr>
        <p:spPr>
          <a:xfrm>
            <a:off x="371021" y="4919111"/>
            <a:ext cx="5459960" cy="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lg" len="lg"/>
            <a:tailEnd type="none" w="sm" len="sm"/>
          </a:ln>
        </p:spPr>
      </p:cxnSp>
      <p:sp>
        <p:nvSpPr>
          <p:cNvPr id="503" name="Google Shape;503;p11"/>
          <p:cNvSpPr/>
          <p:nvPr/>
        </p:nvSpPr>
        <p:spPr>
          <a:xfrm>
            <a:off x="9454855" y="6191881"/>
            <a:ext cx="2737145" cy="666119"/>
          </a:xfrm>
          <a:prstGeom prst="rect">
            <a:avLst/>
          </a:prstGeom>
          <a:gradFill>
            <a:gsLst>
              <a:gs pos="0">
                <a:srgbClr val="307357"/>
              </a:gs>
              <a:gs pos="60000">
                <a:schemeClr val="accent3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04" name="Google Shape;50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2838" y="278994"/>
            <a:ext cx="5239560" cy="8736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5C64"/>
        </a:solidFill>
        <a:effectLst/>
      </p:bgPr>
    </p:bg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2"/>
          <p:cNvSpPr txBox="1">
            <a:spLocks noGrp="1"/>
          </p:cNvSpPr>
          <p:nvPr>
            <p:ph type="title"/>
          </p:nvPr>
        </p:nvSpPr>
        <p:spPr>
          <a:xfrm>
            <a:off x="495300" y="549415"/>
            <a:ext cx="11187112" cy="455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Helvetica Neue"/>
              <a:buNone/>
            </a:pPr>
            <a:r>
              <a:rPr lang="en-US">
                <a:solidFill>
                  <a:schemeClr val="lt1"/>
                </a:solidFill>
              </a:rPr>
              <a:t>CVDs including Infrastructure as Code</a:t>
            </a:r>
            <a:endParaRPr/>
          </a:p>
        </p:txBody>
      </p:sp>
      <p:sp>
        <p:nvSpPr>
          <p:cNvPr id="510" name="Google Shape;510;p12"/>
          <p:cNvSpPr txBox="1">
            <a:spLocks noGrp="1"/>
          </p:cNvSpPr>
          <p:nvPr>
            <p:ph type="body" idx="1"/>
          </p:nvPr>
        </p:nvSpPr>
        <p:spPr>
          <a:xfrm>
            <a:off x="495300" y="1719072"/>
            <a:ext cx="3566160" cy="46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7160" lvl="0" indent="-13716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>
                <a:solidFill>
                  <a:schemeClr val="lt1"/>
                </a:solidFill>
              </a:rPr>
              <a:t>OpenShift</a:t>
            </a:r>
            <a:endParaRPr/>
          </a:p>
          <a:p>
            <a:pPr marL="137160" lvl="0" indent="-381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/>
          </a:p>
          <a:p>
            <a:pPr marL="137160" lvl="0" indent="-381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/>
          </a:p>
          <a:p>
            <a:pPr marL="137160" lvl="0" indent="-381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/>
          </a:p>
          <a:p>
            <a:pPr marL="137160" lvl="0" indent="-381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/>
          </a:p>
          <a:p>
            <a:pPr marL="137160" lvl="0" indent="-381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/>
          </a:p>
          <a:p>
            <a:pPr marL="137160" lvl="0" indent="-381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/>
          </a:p>
          <a:p>
            <a:pPr marL="137160" lvl="0" indent="-381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/>
          </a:p>
          <a:p>
            <a:pPr marL="137160" lvl="0" indent="-381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/>
          </a:p>
          <a:p>
            <a:pPr marL="137160" lvl="0" indent="-381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/>
          </a:p>
          <a:p>
            <a:pPr marL="137160" lvl="0" indent="-381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/>
          </a:p>
          <a:p>
            <a:pPr marL="137160" lvl="0" indent="-381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/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>
                <a:solidFill>
                  <a:schemeClr val="lt1"/>
                </a:solidFill>
              </a:rPr>
              <a:t>	76 Pages</a:t>
            </a:r>
            <a:endParaRPr/>
          </a:p>
        </p:txBody>
      </p:sp>
      <p:sp>
        <p:nvSpPr>
          <p:cNvPr id="511" name="Google Shape;511;p12"/>
          <p:cNvSpPr txBox="1">
            <a:spLocks noGrp="1"/>
          </p:cNvSpPr>
          <p:nvPr>
            <p:ph type="body" idx="2"/>
          </p:nvPr>
        </p:nvSpPr>
        <p:spPr>
          <a:xfrm>
            <a:off x="4312920" y="1719072"/>
            <a:ext cx="3566160" cy="46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7160" lvl="0" indent="-13716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>
                <a:solidFill>
                  <a:schemeClr val="lt1"/>
                </a:solidFill>
              </a:rPr>
              <a:t>vSphere</a:t>
            </a:r>
            <a:endParaRPr/>
          </a:p>
          <a:p>
            <a:pPr marL="137160" lvl="0" indent="-381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/>
          </a:p>
          <a:p>
            <a:pPr marL="137160" lvl="0" indent="-381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/>
          </a:p>
          <a:p>
            <a:pPr marL="137160" lvl="0" indent="-381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/>
          </a:p>
          <a:p>
            <a:pPr marL="137160" lvl="0" indent="-381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/>
          </a:p>
          <a:p>
            <a:pPr marL="137160" lvl="0" indent="-381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/>
          </a:p>
          <a:p>
            <a:pPr marL="137160" lvl="0" indent="-381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/>
          </a:p>
          <a:p>
            <a:pPr marL="137160" lvl="0" indent="-381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/>
          </a:p>
          <a:p>
            <a:pPr marL="137160" lvl="0" indent="-381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/>
          </a:p>
          <a:p>
            <a:pPr marL="137160" lvl="0" indent="-381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/>
          </a:p>
          <a:p>
            <a:pPr marL="137160" lvl="0" indent="-381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/>
          </a:p>
          <a:p>
            <a:pPr marL="137160" lvl="0" indent="-381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/>
          </a:p>
          <a:p>
            <a:pPr marL="192024" lvl="1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>
                <a:solidFill>
                  <a:schemeClr val="lt1"/>
                </a:solidFill>
              </a:rPr>
              <a:t>	350 Pages</a:t>
            </a:r>
            <a:endParaRPr/>
          </a:p>
        </p:txBody>
      </p:sp>
      <p:sp>
        <p:nvSpPr>
          <p:cNvPr id="512" name="Google Shape;512;p12"/>
          <p:cNvSpPr txBox="1">
            <a:spLocks noGrp="1"/>
          </p:cNvSpPr>
          <p:nvPr>
            <p:ph type="body" idx="3"/>
          </p:nvPr>
        </p:nvSpPr>
        <p:spPr>
          <a:xfrm>
            <a:off x="8116252" y="1719072"/>
            <a:ext cx="3566160" cy="46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7160" lvl="0" indent="-13716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</a:pPr>
            <a:r>
              <a:rPr lang="en-US">
                <a:solidFill>
                  <a:schemeClr val="lt1"/>
                </a:solidFill>
              </a:rPr>
              <a:t>Citrix + vSphere</a:t>
            </a:r>
            <a:endParaRPr>
              <a:solidFill>
                <a:schemeClr val="lt1"/>
              </a:solidFill>
            </a:endParaRPr>
          </a:p>
          <a:p>
            <a:pPr marL="137160" lvl="0" indent="-381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/>
          </a:p>
          <a:p>
            <a:pPr marL="137160" lvl="0" indent="-381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/>
          </a:p>
          <a:p>
            <a:pPr marL="137160" lvl="0" indent="-381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/>
          </a:p>
          <a:p>
            <a:pPr marL="137160" lvl="0" indent="-381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/>
          </a:p>
          <a:p>
            <a:pPr marL="137160" lvl="0" indent="-381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/>
          </a:p>
          <a:p>
            <a:pPr marL="137160" lvl="0" indent="-381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/>
          </a:p>
          <a:p>
            <a:pPr marL="137160" lvl="0" indent="-381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/>
          </a:p>
          <a:p>
            <a:pPr marL="137160" lvl="0" indent="-381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/>
          </a:p>
          <a:p>
            <a:pPr marL="137160" lvl="0" indent="-381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/>
          </a:p>
          <a:p>
            <a:pPr marL="137160" lvl="0" indent="-381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/>
          </a:p>
          <a:p>
            <a:pPr marL="137160" lvl="0" indent="-381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/>
          </a:p>
          <a:p>
            <a:pPr marL="192024" lvl="1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>
                <a:solidFill>
                  <a:schemeClr val="lt1"/>
                </a:solidFill>
              </a:rPr>
              <a:t>	518 Pages</a:t>
            </a:r>
            <a:endParaRPr/>
          </a:p>
        </p:txBody>
      </p:sp>
      <p:sp>
        <p:nvSpPr>
          <p:cNvPr id="513" name="Google Shape;513;p12"/>
          <p:cNvSpPr txBox="1">
            <a:spLocks noGrp="1"/>
          </p:cNvSpPr>
          <p:nvPr>
            <p:ph type="ftr" idx="11"/>
          </p:nvPr>
        </p:nvSpPr>
        <p:spPr>
          <a:xfrm>
            <a:off x="495299" y="6391291"/>
            <a:ext cx="6597895" cy="118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3253DC"/>
              </a:buClr>
              <a:buSzPts val="800"/>
              <a:buFont typeface="Arial"/>
              <a:buNone/>
            </a:pPr>
            <a:r>
              <a:rPr lang="en-US"/>
              <a:t>Source sample text</a:t>
            </a:r>
            <a:endParaRPr/>
          </a:p>
        </p:txBody>
      </p:sp>
      <p:pic>
        <p:nvPicPr>
          <p:cNvPr id="514" name="Google Shape;51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4189" y="2409728"/>
            <a:ext cx="3249158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81551" y="2400937"/>
            <a:ext cx="3276550" cy="3437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84045" y="2577607"/>
            <a:ext cx="3616412" cy="2964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" name="Google Shape;522;p13"/>
          <p:cNvGrpSpPr/>
          <p:nvPr/>
        </p:nvGrpSpPr>
        <p:grpSpPr>
          <a:xfrm>
            <a:off x="-2" y="-3174"/>
            <a:ext cx="12192000" cy="6876373"/>
            <a:chOff x="28283" y="-18372"/>
            <a:chExt cx="12192000" cy="6876373"/>
          </a:xfrm>
        </p:grpSpPr>
        <p:pic>
          <p:nvPicPr>
            <p:cNvPr id="523" name="Google Shape;523;p13" descr="A picture containing outdoor object, web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3119337" y="-2214662"/>
              <a:ext cx="6858001" cy="112873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13"/>
            <p:cNvSpPr/>
            <p:nvPr/>
          </p:nvSpPr>
          <p:spPr>
            <a:xfrm>
              <a:off x="28283" y="-18372"/>
              <a:ext cx="12192000" cy="6858000"/>
            </a:xfrm>
            <a:prstGeom prst="rect">
              <a:avLst/>
            </a:prstGeom>
            <a:solidFill>
              <a:srgbClr val="00213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D274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5" name="Google Shape;525;p13"/>
          <p:cNvGrpSpPr/>
          <p:nvPr/>
        </p:nvGrpSpPr>
        <p:grpSpPr>
          <a:xfrm>
            <a:off x="590630" y="4680968"/>
            <a:ext cx="11010740" cy="1819976"/>
            <a:chOff x="590629" y="4680966"/>
            <a:chExt cx="11010740" cy="1819976"/>
          </a:xfrm>
        </p:grpSpPr>
        <p:sp>
          <p:nvSpPr>
            <p:cNvPr id="526" name="Google Shape;526;p13"/>
            <p:cNvSpPr/>
            <p:nvPr/>
          </p:nvSpPr>
          <p:spPr>
            <a:xfrm>
              <a:off x="590629" y="4680966"/>
              <a:ext cx="11010740" cy="1819976"/>
            </a:xfrm>
            <a:prstGeom prst="roundRect">
              <a:avLst>
                <a:gd name="adj" fmla="val 14807"/>
              </a:avLst>
            </a:prstGeom>
            <a:solidFill>
              <a:srgbClr val="0B5C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D274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7" name="Google Shape;527;p13"/>
            <p:cNvGrpSpPr/>
            <p:nvPr/>
          </p:nvGrpSpPr>
          <p:grpSpPr>
            <a:xfrm>
              <a:off x="974619" y="5559171"/>
              <a:ext cx="10234973" cy="923267"/>
              <a:chOff x="974619" y="5559171"/>
              <a:chExt cx="10234973" cy="923267"/>
            </a:xfrm>
          </p:grpSpPr>
          <p:grpSp>
            <p:nvGrpSpPr>
              <p:cNvPr id="528" name="Google Shape;528;p13"/>
              <p:cNvGrpSpPr/>
              <p:nvPr/>
            </p:nvGrpSpPr>
            <p:grpSpPr>
              <a:xfrm>
                <a:off x="974619" y="5774641"/>
                <a:ext cx="10234973" cy="207628"/>
                <a:chOff x="974619" y="5774641"/>
                <a:chExt cx="10234973" cy="207628"/>
              </a:xfrm>
            </p:grpSpPr>
            <p:grpSp>
              <p:nvGrpSpPr>
                <p:cNvPr id="529" name="Google Shape;529;p13"/>
                <p:cNvGrpSpPr/>
                <p:nvPr/>
              </p:nvGrpSpPr>
              <p:grpSpPr>
                <a:xfrm rot="8100000" flipH="1">
                  <a:off x="11033083" y="5804335"/>
                  <a:ext cx="145391" cy="148240"/>
                  <a:chOff x="8161991" y="676667"/>
                  <a:chExt cx="191644" cy="191544"/>
                </a:xfrm>
              </p:grpSpPr>
              <p:sp>
                <p:nvSpPr>
                  <p:cNvPr id="530" name="Google Shape;530;p13"/>
                  <p:cNvSpPr/>
                  <p:nvPr/>
                </p:nvSpPr>
                <p:spPr>
                  <a:xfrm>
                    <a:off x="8286962" y="681710"/>
                    <a:ext cx="66673" cy="1865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005073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1" name="Google Shape;531;p13"/>
                  <p:cNvSpPr/>
                  <p:nvPr/>
                </p:nvSpPr>
                <p:spPr>
                  <a:xfrm rot="5400000">
                    <a:off x="8221902" y="616755"/>
                    <a:ext cx="66675" cy="18649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005073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cxnSp>
              <p:nvCxnSpPr>
                <p:cNvPr id="532" name="Google Shape;532;p13"/>
                <p:cNvCxnSpPr/>
                <p:nvPr/>
              </p:nvCxnSpPr>
              <p:spPr>
                <a:xfrm rot="10800000">
                  <a:off x="6143544" y="5874166"/>
                  <a:ext cx="4924580" cy="643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FFFFFF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grpSp>
              <p:nvGrpSpPr>
                <p:cNvPr id="533" name="Google Shape;533;p13"/>
                <p:cNvGrpSpPr/>
                <p:nvPr/>
              </p:nvGrpSpPr>
              <p:grpSpPr>
                <a:xfrm rot="-2700000" flipH="1">
                  <a:off x="1004930" y="5806287"/>
                  <a:ext cx="141484" cy="144337"/>
                  <a:chOff x="7956795" y="469590"/>
                  <a:chExt cx="186497" cy="186497"/>
                </a:xfrm>
              </p:grpSpPr>
              <p:sp>
                <p:nvSpPr>
                  <p:cNvPr id="534" name="Google Shape;534;p13"/>
                  <p:cNvSpPr/>
                  <p:nvPr/>
                </p:nvSpPr>
                <p:spPr>
                  <a:xfrm>
                    <a:off x="8071861" y="469590"/>
                    <a:ext cx="66672" cy="18649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005073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5" name="Google Shape;535;p13"/>
                  <p:cNvSpPr/>
                  <p:nvPr/>
                </p:nvSpPr>
                <p:spPr>
                  <a:xfrm rot="5400000">
                    <a:off x="8016706" y="414434"/>
                    <a:ext cx="66675" cy="18649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005073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cxnSp>
              <p:nvCxnSpPr>
                <p:cNvPr id="536" name="Google Shape;536;p13"/>
                <p:cNvCxnSpPr/>
                <p:nvPr/>
              </p:nvCxnSpPr>
              <p:spPr>
                <a:xfrm>
                  <a:off x="1114999" y="5874166"/>
                  <a:ext cx="4995971" cy="29168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FFFFFF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537" name="Google Shape;537;p13"/>
              <p:cNvSpPr/>
              <p:nvPr/>
            </p:nvSpPr>
            <p:spPr>
              <a:xfrm>
                <a:off x="5228211" y="6205439"/>
                <a:ext cx="173557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Data center</a:t>
                </a:r>
                <a:endParaRPr/>
              </a:p>
            </p:txBody>
          </p:sp>
          <p:sp>
            <p:nvSpPr>
              <p:cNvPr id="538" name="Google Shape;538;p13"/>
              <p:cNvSpPr/>
              <p:nvPr/>
            </p:nvSpPr>
            <p:spPr>
              <a:xfrm>
                <a:off x="1381367" y="6205439"/>
                <a:ext cx="142057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Edge</a:t>
                </a:r>
                <a:endParaRPr/>
              </a:p>
            </p:txBody>
          </p:sp>
          <p:sp>
            <p:nvSpPr>
              <p:cNvPr id="539" name="Google Shape;539;p13"/>
              <p:cNvSpPr/>
              <p:nvPr/>
            </p:nvSpPr>
            <p:spPr>
              <a:xfrm>
                <a:off x="9124531" y="6205439"/>
                <a:ext cx="194359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Public clouds</a:t>
                </a:r>
                <a:endParaRPr/>
              </a:p>
            </p:txBody>
          </p:sp>
          <p:grpSp>
            <p:nvGrpSpPr>
              <p:cNvPr id="540" name="Google Shape;540;p13"/>
              <p:cNvGrpSpPr/>
              <p:nvPr/>
            </p:nvGrpSpPr>
            <p:grpSpPr>
              <a:xfrm>
                <a:off x="9783258" y="5559171"/>
                <a:ext cx="626137" cy="626228"/>
                <a:chOff x="2000792" y="0"/>
                <a:chExt cx="5142215" cy="5142966"/>
              </a:xfrm>
            </p:grpSpPr>
            <p:grpSp>
              <p:nvGrpSpPr>
                <p:cNvPr id="541" name="Google Shape;541;p13"/>
                <p:cNvGrpSpPr/>
                <p:nvPr/>
              </p:nvGrpSpPr>
              <p:grpSpPr>
                <a:xfrm>
                  <a:off x="2000792" y="0"/>
                  <a:ext cx="5142215" cy="5142966"/>
                  <a:chOff x="2000792" y="0"/>
                  <a:chExt cx="5142215" cy="5142966"/>
                </a:xfrm>
              </p:grpSpPr>
              <p:sp>
                <p:nvSpPr>
                  <p:cNvPr id="542" name="Google Shape;542;p13"/>
                  <p:cNvSpPr/>
                  <p:nvPr/>
                </p:nvSpPr>
                <p:spPr>
                  <a:xfrm>
                    <a:off x="2000792" y="0"/>
                    <a:ext cx="5142215" cy="51429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42215" h="5142966" extrusionOk="0">
                        <a:moveTo>
                          <a:pt x="2570858" y="0"/>
                        </a:moveTo>
                        <a:cubicBezTo>
                          <a:pt x="1148692" y="3577"/>
                          <a:pt x="1856" y="1147458"/>
                          <a:pt x="2" y="2568315"/>
                        </a:cubicBezTo>
                        <a:cubicBezTo>
                          <a:pt x="-1851" y="3993022"/>
                          <a:pt x="1146609" y="5141810"/>
                          <a:pt x="2568852" y="5142966"/>
                        </a:cubicBezTo>
                        <a:cubicBezTo>
                          <a:pt x="3993047" y="5144122"/>
                          <a:pt x="5141704" y="3995585"/>
                          <a:pt x="5142216" y="2572851"/>
                        </a:cubicBezTo>
                        <a:cubicBezTo>
                          <a:pt x="5142718" y="1149289"/>
                          <a:pt x="3994268" y="3249"/>
                          <a:pt x="2570858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3" name="Google Shape;543;p13"/>
                  <p:cNvSpPr/>
                  <p:nvPr/>
                </p:nvSpPr>
                <p:spPr>
                  <a:xfrm>
                    <a:off x="2633019" y="1654436"/>
                    <a:ext cx="4503000" cy="34885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03000" h="3488519" extrusionOk="0">
                        <a:moveTo>
                          <a:pt x="4503000" y="1108464"/>
                        </a:moveTo>
                        <a:lnTo>
                          <a:pt x="3383021" y="0"/>
                        </a:lnTo>
                        <a:lnTo>
                          <a:pt x="0" y="1694367"/>
                        </a:lnTo>
                        <a:lnTo>
                          <a:pt x="1825370" y="3486033"/>
                        </a:lnTo>
                        <a:cubicBezTo>
                          <a:pt x="1862259" y="3487625"/>
                          <a:pt x="1899344" y="3488486"/>
                          <a:pt x="1936626" y="3488519"/>
                        </a:cubicBezTo>
                        <a:cubicBezTo>
                          <a:pt x="3296813" y="3489620"/>
                          <a:pt x="4405648" y="2442034"/>
                          <a:pt x="4503000" y="1108464"/>
                        </a:cubicBezTo>
                        <a:close/>
                      </a:path>
                    </a:pathLst>
                  </a:custGeom>
                  <a:solidFill>
                    <a:srgbClr val="0D274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544" name="Google Shape;544;p13"/>
                <p:cNvGrpSpPr/>
                <p:nvPr/>
              </p:nvGrpSpPr>
              <p:grpSpPr>
                <a:xfrm>
                  <a:off x="2323590" y="1295344"/>
                  <a:ext cx="4475419" cy="2218743"/>
                  <a:chOff x="2323590" y="1295344"/>
                  <a:chExt cx="4475419" cy="2218743"/>
                </a:xfrm>
              </p:grpSpPr>
              <p:sp>
                <p:nvSpPr>
                  <p:cNvPr id="545" name="Google Shape;545;p13"/>
                  <p:cNvSpPr/>
                  <p:nvPr/>
                </p:nvSpPr>
                <p:spPr>
                  <a:xfrm>
                    <a:off x="2323590" y="1295344"/>
                    <a:ext cx="4475419" cy="22187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75419" h="2218743" extrusionOk="0">
                        <a:moveTo>
                          <a:pt x="4152116" y="1283831"/>
                        </a:moveTo>
                        <a:cubicBezTo>
                          <a:pt x="4143709" y="1280843"/>
                          <a:pt x="4135530" y="1277201"/>
                          <a:pt x="4127363" y="1273919"/>
                        </a:cubicBezTo>
                        <a:cubicBezTo>
                          <a:pt x="4234889" y="960337"/>
                          <a:pt x="4019826" y="662980"/>
                          <a:pt x="3722687" y="628523"/>
                        </a:cubicBezTo>
                        <a:cubicBezTo>
                          <a:pt x="3724607" y="621195"/>
                          <a:pt x="3726460" y="614075"/>
                          <a:pt x="3728336" y="606976"/>
                        </a:cubicBezTo>
                        <a:cubicBezTo>
                          <a:pt x="3750275" y="524279"/>
                          <a:pt x="3751060" y="441549"/>
                          <a:pt x="3729535" y="358590"/>
                        </a:cubicBezTo>
                        <a:cubicBezTo>
                          <a:pt x="3676813" y="155423"/>
                          <a:pt x="3492315" y="5327"/>
                          <a:pt x="3282519" y="1740"/>
                        </a:cubicBezTo>
                        <a:cubicBezTo>
                          <a:pt x="3088740" y="-1575"/>
                          <a:pt x="2894864" y="802"/>
                          <a:pt x="2701031" y="1151"/>
                        </a:cubicBezTo>
                        <a:cubicBezTo>
                          <a:pt x="2681033" y="1184"/>
                          <a:pt x="2660904" y="3648"/>
                          <a:pt x="2641048" y="6483"/>
                        </a:cubicBezTo>
                        <a:cubicBezTo>
                          <a:pt x="2416978" y="38509"/>
                          <a:pt x="2238225" y="241872"/>
                          <a:pt x="2237811" y="468220"/>
                        </a:cubicBezTo>
                        <a:cubicBezTo>
                          <a:pt x="2237713" y="520386"/>
                          <a:pt x="2246774" y="572563"/>
                          <a:pt x="2251845" y="627138"/>
                        </a:cubicBezTo>
                        <a:cubicBezTo>
                          <a:pt x="2245073" y="627138"/>
                          <a:pt x="2234322" y="627138"/>
                          <a:pt x="2223559" y="627138"/>
                        </a:cubicBezTo>
                        <a:cubicBezTo>
                          <a:pt x="1973494" y="627138"/>
                          <a:pt x="1723428" y="626680"/>
                          <a:pt x="1473374" y="627291"/>
                        </a:cubicBezTo>
                        <a:cubicBezTo>
                          <a:pt x="1267088" y="627803"/>
                          <a:pt x="1092600" y="742657"/>
                          <a:pt x="1016532" y="927559"/>
                        </a:cubicBezTo>
                        <a:cubicBezTo>
                          <a:pt x="972872" y="1033700"/>
                          <a:pt x="969121" y="1142197"/>
                          <a:pt x="1003632" y="1255797"/>
                        </a:cubicBezTo>
                        <a:cubicBezTo>
                          <a:pt x="990493" y="1255797"/>
                          <a:pt x="980483" y="1255797"/>
                          <a:pt x="970484" y="1255797"/>
                        </a:cubicBezTo>
                        <a:cubicBezTo>
                          <a:pt x="811882" y="1255797"/>
                          <a:pt x="653281" y="1255262"/>
                          <a:pt x="494691" y="1256222"/>
                        </a:cubicBezTo>
                        <a:cubicBezTo>
                          <a:pt x="460528" y="1256429"/>
                          <a:pt x="425962" y="1259569"/>
                          <a:pt x="392333" y="1265567"/>
                        </a:cubicBezTo>
                        <a:cubicBezTo>
                          <a:pt x="91204" y="1319248"/>
                          <a:pt x="-85073" y="1648063"/>
                          <a:pt x="41437" y="1927897"/>
                        </a:cubicBezTo>
                        <a:cubicBezTo>
                          <a:pt x="129172" y="2121981"/>
                          <a:pt x="286650" y="2218101"/>
                          <a:pt x="498900" y="2218243"/>
                        </a:cubicBezTo>
                        <a:cubicBezTo>
                          <a:pt x="1653554" y="2219071"/>
                          <a:pt x="2808208" y="2218668"/>
                          <a:pt x="3962863" y="2218461"/>
                        </a:cubicBezTo>
                        <a:cubicBezTo>
                          <a:pt x="3990472" y="2218461"/>
                          <a:pt x="4018180" y="2216902"/>
                          <a:pt x="4045669" y="2214328"/>
                        </a:cubicBezTo>
                        <a:cubicBezTo>
                          <a:pt x="4271386" y="2193229"/>
                          <a:pt x="4458970" y="2000519"/>
                          <a:pt x="4474269" y="1774530"/>
                        </a:cubicBezTo>
                        <a:cubicBezTo>
                          <a:pt x="4489109" y="1555367"/>
                          <a:pt x="4359219" y="1357565"/>
                          <a:pt x="4152116" y="128383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6" name="Google Shape;546;p13"/>
                  <p:cNvSpPr/>
                  <p:nvPr/>
                </p:nvSpPr>
                <p:spPr>
                  <a:xfrm>
                    <a:off x="4935501" y="1948162"/>
                    <a:ext cx="598650" cy="14411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8650" h="1441135" extrusionOk="0">
                        <a:moveTo>
                          <a:pt x="597724" y="721867"/>
                        </a:moveTo>
                        <a:cubicBezTo>
                          <a:pt x="597724" y="518787"/>
                          <a:pt x="596219" y="315686"/>
                          <a:pt x="598541" y="112629"/>
                        </a:cubicBezTo>
                        <a:cubicBezTo>
                          <a:pt x="599359" y="40890"/>
                          <a:pt x="548785" y="-753"/>
                          <a:pt x="486250" y="10"/>
                        </a:cubicBezTo>
                        <a:cubicBezTo>
                          <a:pt x="362073" y="1526"/>
                          <a:pt x="237853" y="337"/>
                          <a:pt x="113654" y="501"/>
                        </a:cubicBezTo>
                        <a:cubicBezTo>
                          <a:pt x="40607" y="599"/>
                          <a:pt x="436" y="40966"/>
                          <a:pt x="414" y="114722"/>
                        </a:cubicBezTo>
                        <a:cubicBezTo>
                          <a:pt x="294" y="519213"/>
                          <a:pt x="709" y="923692"/>
                          <a:pt x="0" y="1328183"/>
                        </a:cubicBezTo>
                        <a:cubicBezTo>
                          <a:pt x="-109" y="1391198"/>
                          <a:pt x="38634" y="1442328"/>
                          <a:pt x="111997" y="1441019"/>
                        </a:cubicBezTo>
                        <a:cubicBezTo>
                          <a:pt x="236991" y="1438795"/>
                          <a:pt x="362095" y="1438609"/>
                          <a:pt x="487090" y="1441106"/>
                        </a:cubicBezTo>
                        <a:cubicBezTo>
                          <a:pt x="558196" y="1442524"/>
                          <a:pt x="599414" y="1391699"/>
                          <a:pt x="598640" y="1328575"/>
                        </a:cubicBezTo>
                        <a:cubicBezTo>
                          <a:pt x="596175" y="1126368"/>
                          <a:pt x="597724" y="924107"/>
                          <a:pt x="597724" y="721867"/>
                        </a:cubicBezTo>
                        <a:close/>
                      </a:path>
                    </a:pathLst>
                  </a:custGeom>
                  <a:solidFill>
                    <a:srgbClr val="FBAB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7" name="Google Shape;547;p13"/>
                  <p:cNvSpPr/>
                  <p:nvPr/>
                </p:nvSpPr>
                <p:spPr>
                  <a:xfrm>
                    <a:off x="4255658" y="2159818"/>
                    <a:ext cx="597297" cy="10755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7297" h="1075521" extrusionOk="0">
                        <a:moveTo>
                          <a:pt x="597222" y="104880"/>
                        </a:moveTo>
                        <a:cubicBezTo>
                          <a:pt x="597167" y="41734"/>
                          <a:pt x="556342" y="222"/>
                          <a:pt x="494046" y="135"/>
                        </a:cubicBezTo>
                        <a:cubicBezTo>
                          <a:pt x="363970" y="-50"/>
                          <a:pt x="233894" y="-40"/>
                          <a:pt x="103819" y="135"/>
                        </a:cubicBezTo>
                        <a:cubicBezTo>
                          <a:pt x="41752" y="222"/>
                          <a:pt x="153" y="42007"/>
                          <a:pt x="120" y="104728"/>
                        </a:cubicBezTo>
                        <a:cubicBezTo>
                          <a:pt x="-44" y="392576"/>
                          <a:pt x="-33" y="680414"/>
                          <a:pt x="109" y="968262"/>
                        </a:cubicBezTo>
                        <a:cubicBezTo>
                          <a:pt x="142" y="1032237"/>
                          <a:pt x="41185" y="1074676"/>
                          <a:pt x="104942" y="1075014"/>
                        </a:cubicBezTo>
                        <a:cubicBezTo>
                          <a:pt x="234178" y="1075690"/>
                          <a:pt x="363414" y="1075690"/>
                          <a:pt x="492651" y="1075014"/>
                        </a:cubicBezTo>
                        <a:cubicBezTo>
                          <a:pt x="556724" y="1074676"/>
                          <a:pt x="597189" y="1032553"/>
                          <a:pt x="597244" y="968415"/>
                        </a:cubicBezTo>
                        <a:cubicBezTo>
                          <a:pt x="597342" y="824076"/>
                          <a:pt x="597276" y="679727"/>
                          <a:pt x="597276" y="535388"/>
                        </a:cubicBezTo>
                        <a:cubicBezTo>
                          <a:pt x="597265" y="391889"/>
                          <a:pt x="597353" y="248379"/>
                          <a:pt x="597222" y="104880"/>
                        </a:cubicBezTo>
                        <a:close/>
                      </a:path>
                    </a:pathLst>
                  </a:custGeom>
                  <a:solidFill>
                    <a:srgbClr val="74BF4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8" name="Google Shape;548;p13"/>
                  <p:cNvSpPr/>
                  <p:nvPr/>
                </p:nvSpPr>
                <p:spPr>
                  <a:xfrm>
                    <a:off x="3575608" y="2158831"/>
                    <a:ext cx="2639037" cy="1076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39037" h="1076769" extrusionOk="0">
                        <a:moveTo>
                          <a:pt x="597277" y="107558"/>
                        </a:moveTo>
                        <a:cubicBezTo>
                          <a:pt x="597473" y="394338"/>
                          <a:pt x="597462" y="681117"/>
                          <a:pt x="597298" y="967908"/>
                        </a:cubicBezTo>
                        <a:cubicBezTo>
                          <a:pt x="597266" y="1034282"/>
                          <a:pt x="555579" y="1075914"/>
                          <a:pt x="488627" y="1076121"/>
                        </a:cubicBezTo>
                        <a:cubicBezTo>
                          <a:pt x="362008" y="1076503"/>
                          <a:pt x="235389" y="1076459"/>
                          <a:pt x="108769" y="1076143"/>
                        </a:cubicBezTo>
                        <a:cubicBezTo>
                          <a:pt x="39975" y="1075969"/>
                          <a:pt x="120" y="1035438"/>
                          <a:pt x="66" y="966294"/>
                        </a:cubicBezTo>
                        <a:cubicBezTo>
                          <a:pt x="-54" y="822904"/>
                          <a:pt x="33" y="679515"/>
                          <a:pt x="33" y="536125"/>
                        </a:cubicBezTo>
                        <a:cubicBezTo>
                          <a:pt x="33" y="393574"/>
                          <a:pt x="-65" y="251024"/>
                          <a:pt x="77" y="108463"/>
                        </a:cubicBezTo>
                        <a:cubicBezTo>
                          <a:pt x="142" y="40672"/>
                          <a:pt x="39953" y="1133"/>
                          <a:pt x="107832" y="1089"/>
                        </a:cubicBezTo>
                        <a:cubicBezTo>
                          <a:pt x="235291" y="1024"/>
                          <a:pt x="362750" y="1002"/>
                          <a:pt x="490209" y="1100"/>
                        </a:cubicBezTo>
                        <a:cubicBezTo>
                          <a:pt x="555590" y="1144"/>
                          <a:pt x="597222" y="42155"/>
                          <a:pt x="597277" y="107558"/>
                        </a:cubicBezTo>
                        <a:close/>
                        <a:moveTo>
                          <a:pt x="2638266" y="536354"/>
                        </a:moveTo>
                        <a:cubicBezTo>
                          <a:pt x="2638255" y="393727"/>
                          <a:pt x="2638539" y="251100"/>
                          <a:pt x="2638135" y="108463"/>
                        </a:cubicBezTo>
                        <a:cubicBezTo>
                          <a:pt x="2637939" y="39319"/>
                          <a:pt x="2599109" y="1111"/>
                          <a:pt x="2530533" y="1079"/>
                        </a:cubicBezTo>
                        <a:cubicBezTo>
                          <a:pt x="2406367" y="1013"/>
                          <a:pt x="2282125" y="3434"/>
                          <a:pt x="2158046" y="53"/>
                        </a:cubicBezTo>
                        <a:cubicBezTo>
                          <a:pt x="2096688" y="-1615"/>
                          <a:pt x="2041044" y="35710"/>
                          <a:pt x="2041688" y="115856"/>
                        </a:cubicBezTo>
                        <a:cubicBezTo>
                          <a:pt x="2043967" y="397740"/>
                          <a:pt x="2043792" y="679667"/>
                          <a:pt x="2041797" y="961551"/>
                        </a:cubicBezTo>
                        <a:cubicBezTo>
                          <a:pt x="2041241" y="1040955"/>
                          <a:pt x="2094715" y="1077572"/>
                          <a:pt x="2156618" y="1076721"/>
                        </a:cubicBezTo>
                        <a:cubicBezTo>
                          <a:pt x="2279083" y="1075031"/>
                          <a:pt x="2401613" y="1074987"/>
                          <a:pt x="2524089" y="1076754"/>
                        </a:cubicBezTo>
                        <a:cubicBezTo>
                          <a:pt x="2583625" y="1077615"/>
                          <a:pt x="2640534" y="1043234"/>
                          <a:pt x="2639008" y="961704"/>
                        </a:cubicBezTo>
                        <a:cubicBezTo>
                          <a:pt x="2636358" y="819971"/>
                          <a:pt x="2638277" y="678152"/>
                          <a:pt x="2638266" y="536354"/>
                        </a:cubicBezTo>
                        <a:close/>
                      </a:path>
                    </a:pathLst>
                  </a:custGeom>
                  <a:solidFill>
                    <a:srgbClr val="00BCE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9" name="Google Shape;549;p13"/>
                  <p:cNvSpPr/>
                  <p:nvPr/>
                </p:nvSpPr>
                <p:spPr>
                  <a:xfrm>
                    <a:off x="3694802" y="2092194"/>
                    <a:ext cx="2400373" cy="974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0373" h="974432" extrusionOk="0">
                        <a:moveTo>
                          <a:pt x="1541121" y="528974"/>
                        </a:moveTo>
                        <a:cubicBezTo>
                          <a:pt x="1588096" y="528974"/>
                          <a:pt x="1635071" y="529181"/>
                          <a:pt x="1682035" y="528875"/>
                        </a:cubicBezTo>
                        <a:cubicBezTo>
                          <a:pt x="1701925" y="528745"/>
                          <a:pt x="1717278" y="534153"/>
                          <a:pt x="1719153" y="556834"/>
                        </a:cubicBezTo>
                        <a:cubicBezTo>
                          <a:pt x="1720800" y="576788"/>
                          <a:pt x="1708805" y="588063"/>
                          <a:pt x="1682951" y="588216"/>
                        </a:cubicBezTo>
                        <a:cubicBezTo>
                          <a:pt x="1588172" y="588772"/>
                          <a:pt x="1493382" y="588739"/>
                          <a:pt x="1398603" y="588238"/>
                        </a:cubicBezTo>
                        <a:cubicBezTo>
                          <a:pt x="1373883" y="588107"/>
                          <a:pt x="1358596" y="575458"/>
                          <a:pt x="1360635" y="557695"/>
                        </a:cubicBezTo>
                        <a:cubicBezTo>
                          <a:pt x="1363263" y="534840"/>
                          <a:pt x="1378932" y="528472"/>
                          <a:pt x="1400195" y="528766"/>
                        </a:cubicBezTo>
                        <a:cubicBezTo>
                          <a:pt x="1447170" y="529432"/>
                          <a:pt x="1494156" y="528974"/>
                          <a:pt x="1541121" y="528974"/>
                        </a:cubicBezTo>
                        <a:close/>
                        <a:moveTo>
                          <a:pt x="1398298" y="705054"/>
                        </a:moveTo>
                        <a:cubicBezTo>
                          <a:pt x="1377809" y="704836"/>
                          <a:pt x="1362161" y="712218"/>
                          <a:pt x="1361060" y="733438"/>
                        </a:cubicBezTo>
                        <a:cubicBezTo>
                          <a:pt x="1359937" y="754985"/>
                          <a:pt x="1375105" y="764449"/>
                          <a:pt x="1395539" y="764493"/>
                        </a:cubicBezTo>
                        <a:cubicBezTo>
                          <a:pt x="1491997" y="764667"/>
                          <a:pt x="1588456" y="764722"/>
                          <a:pt x="1684914" y="764493"/>
                        </a:cubicBezTo>
                        <a:cubicBezTo>
                          <a:pt x="1704912" y="764449"/>
                          <a:pt x="1720156" y="756696"/>
                          <a:pt x="1719131" y="733732"/>
                        </a:cubicBezTo>
                        <a:cubicBezTo>
                          <a:pt x="1718128" y="711160"/>
                          <a:pt x="1702710" y="705032"/>
                          <a:pt x="1682657" y="705131"/>
                        </a:cubicBezTo>
                        <a:cubicBezTo>
                          <a:pt x="1634853" y="705371"/>
                          <a:pt x="1587038" y="705207"/>
                          <a:pt x="1539223" y="705207"/>
                        </a:cubicBezTo>
                        <a:cubicBezTo>
                          <a:pt x="1492248" y="705218"/>
                          <a:pt x="1445262" y="705556"/>
                          <a:pt x="1398298" y="705054"/>
                        </a:cubicBezTo>
                        <a:close/>
                        <a:moveTo>
                          <a:pt x="1682493" y="58785"/>
                        </a:moveTo>
                        <a:cubicBezTo>
                          <a:pt x="1708325" y="58557"/>
                          <a:pt x="1720560" y="48154"/>
                          <a:pt x="1719164" y="28210"/>
                        </a:cubicBezTo>
                        <a:cubicBezTo>
                          <a:pt x="1717572" y="5431"/>
                          <a:pt x="1702361" y="45"/>
                          <a:pt x="1682384" y="88"/>
                        </a:cubicBezTo>
                        <a:cubicBezTo>
                          <a:pt x="1587627" y="328"/>
                          <a:pt x="1492880" y="448"/>
                          <a:pt x="1398123" y="1"/>
                        </a:cubicBezTo>
                        <a:cubicBezTo>
                          <a:pt x="1377525" y="-97"/>
                          <a:pt x="1363339" y="6969"/>
                          <a:pt x="1360689" y="28276"/>
                        </a:cubicBezTo>
                        <a:cubicBezTo>
                          <a:pt x="1358476" y="46115"/>
                          <a:pt x="1374003" y="58567"/>
                          <a:pt x="1398221" y="58785"/>
                        </a:cubicBezTo>
                        <a:cubicBezTo>
                          <a:pt x="1445175" y="59200"/>
                          <a:pt x="1492139" y="58905"/>
                          <a:pt x="1539092" y="58905"/>
                        </a:cubicBezTo>
                        <a:cubicBezTo>
                          <a:pt x="1586896" y="58905"/>
                          <a:pt x="1634700" y="59200"/>
                          <a:pt x="1682493" y="58785"/>
                        </a:cubicBezTo>
                        <a:close/>
                        <a:moveTo>
                          <a:pt x="1398156" y="176245"/>
                        </a:moveTo>
                        <a:cubicBezTo>
                          <a:pt x="1377591" y="175995"/>
                          <a:pt x="1363372" y="183246"/>
                          <a:pt x="1360722" y="204574"/>
                        </a:cubicBezTo>
                        <a:cubicBezTo>
                          <a:pt x="1358497" y="222479"/>
                          <a:pt x="1373960" y="234964"/>
                          <a:pt x="1398221" y="235041"/>
                        </a:cubicBezTo>
                        <a:cubicBezTo>
                          <a:pt x="1492968" y="235313"/>
                          <a:pt x="1587725" y="235324"/>
                          <a:pt x="1682471" y="235030"/>
                        </a:cubicBezTo>
                        <a:cubicBezTo>
                          <a:pt x="1708325" y="234953"/>
                          <a:pt x="1720614" y="224475"/>
                          <a:pt x="1719186" y="204553"/>
                        </a:cubicBezTo>
                        <a:cubicBezTo>
                          <a:pt x="1717561" y="181861"/>
                          <a:pt x="1702404" y="176213"/>
                          <a:pt x="1682406" y="176343"/>
                        </a:cubicBezTo>
                        <a:cubicBezTo>
                          <a:pt x="1635453" y="176660"/>
                          <a:pt x="1588488" y="176442"/>
                          <a:pt x="1541535" y="176442"/>
                        </a:cubicBezTo>
                        <a:cubicBezTo>
                          <a:pt x="1493742" y="176431"/>
                          <a:pt x="1445949" y="176823"/>
                          <a:pt x="1398156" y="176245"/>
                        </a:cubicBezTo>
                        <a:close/>
                        <a:moveTo>
                          <a:pt x="1682581" y="411427"/>
                        </a:moveTo>
                        <a:cubicBezTo>
                          <a:pt x="1702230" y="411481"/>
                          <a:pt x="1718008" y="406607"/>
                          <a:pt x="1719197" y="383261"/>
                        </a:cubicBezTo>
                        <a:cubicBezTo>
                          <a:pt x="1720211" y="363274"/>
                          <a:pt x="1707758" y="352860"/>
                          <a:pt x="1682319" y="352806"/>
                        </a:cubicBezTo>
                        <a:cubicBezTo>
                          <a:pt x="1587561" y="352631"/>
                          <a:pt x="1492804" y="352980"/>
                          <a:pt x="1398058" y="352555"/>
                        </a:cubicBezTo>
                        <a:cubicBezTo>
                          <a:pt x="1377416" y="352457"/>
                          <a:pt x="1363339" y="359762"/>
                          <a:pt x="1360700" y="380993"/>
                        </a:cubicBezTo>
                        <a:cubicBezTo>
                          <a:pt x="1358486" y="398865"/>
                          <a:pt x="1374058" y="411110"/>
                          <a:pt x="1398319" y="411285"/>
                        </a:cubicBezTo>
                        <a:cubicBezTo>
                          <a:pt x="1445273" y="411612"/>
                          <a:pt x="1492237" y="411383"/>
                          <a:pt x="1539191" y="411383"/>
                        </a:cubicBezTo>
                        <a:cubicBezTo>
                          <a:pt x="1586984" y="411394"/>
                          <a:pt x="1634788" y="411307"/>
                          <a:pt x="1682581" y="411427"/>
                        </a:cubicBezTo>
                        <a:close/>
                        <a:moveTo>
                          <a:pt x="998496" y="269247"/>
                        </a:moveTo>
                        <a:cubicBezTo>
                          <a:pt x="1026029" y="269171"/>
                          <a:pt x="1040030" y="259215"/>
                          <a:pt x="1038929" y="239490"/>
                        </a:cubicBezTo>
                        <a:cubicBezTo>
                          <a:pt x="1037566" y="215151"/>
                          <a:pt x="1020708" y="210441"/>
                          <a:pt x="1000153" y="210473"/>
                        </a:cubicBezTo>
                        <a:cubicBezTo>
                          <a:pt x="906225" y="210648"/>
                          <a:pt x="812296" y="210408"/>
                          <a:pt x="718379" y="210648"/>
                        </a:cubicBezTo>
                        <a:cubicBezTo>
                          <a:pt x="693343" y="210713"/>
                          <a:pt x="678666" y="221977"/>
                          <a:pt x="680236" y="240318"/>
                        </a:cubicBezTo>
                        <a:cubicBezTo>
                          <a:pt x="682242" y="263708"/>
                          <a:pt x="698097" y="269694"/>
                          <a:pt x="719240" y="269443"/>
                        </a:cubicBezTo>
                        <a:cubicBezTo>
                          <a:pt x="766193" y="268887"/>
                          <a:pt x="813169" y="269269"/>
                          <a:pt x="860122" y="269269"/>
                        </a:cubicBezTo>
                        <a:cubicBezTo>
                          <a:pt x="906247" y="269291"/>
                          <a:pt x="952371" y="269378"/>
                          <a:pt x="998496" y="269247"/>
                        </a:cubicBezTo>
                        <a:close/>
                        <a:moveTo>
                          <a:pt x="1000339" y="445666"/>
                        </a:moveTo>
                        <a:cubicBezTo>
                          <a:pt x="1021340" y="445873"/>
                          <a:pt x="1037446" y="440377"/>
                          <a:pt x="1038929" y="416486"/>
                        </a:cubicBezTo>
                        <a:cubicBezTo>
                          <a:pt x="1040128" y="397284"/>
                          <a:pt x="1026891" y="386979"/>
                          <a:pt x="1000851" y="386903"/>
                        </a:cubicBezTo>
                        <a:cubicBezTo>
                          <a:pt x="906923" y="386630"/>
                          <a:pt x="812994" y="386881"/>
                          <a:pt x="719066" y="386718"/>
                        </a:cubicBezTo>
                        <a:cubicBezTo>
                          <a:pt x="698380" y="386685"/>
                          <a:pt x="681806" y="392115"/>
                          <a:pt x="680236" y="416017"/>
                        </a:cubicBezTo>
                        <a:cubicBezTo>
                          <a:pt x="679025" y="434467"/>
                          <a:pt x="693735" y="445360"/>
                          <a:pt x="718553" y="445458"/>
                        </a:cubicBezTo>
                        <a:cubicBezTo>
                          <a:pt x="764678" y="445644"/>
                          <a:pt x="810803" y="445513"/>
                          <a:pt x="856927" y="445513"/>
                        </a:cubicBezTo>
                        <a:cubicBezTo>
                          <a:pt x="904731" y="445513"/>
                          <a:pt x="952546" y="445186"/>
                          <a:pt x="1000339" y="445666"/>
                        </a:cubicBezTo>
                        <a:close/>
                        <a:moveTo>
                          <a:pt x="1003643" y="621834"/>
                        </a:moveTo>
                        <a:cubicBezTo>
                          <a:pt x="1024306" y="621954"/>
                          <a:pt x="1038841" y="614146"/>
                          <a:pt x="1038732" y="592032"/>
                        </a:cubicBezTo>
                        <a:cubicBezTo>
                          <a:pt x="1038634" y="571206"/>
                          <a:pt x="1024590" y="563453"/>
                          <a:pt x="1005060" y="563463"/>
                        </a:cubicBezTo>
                        <a:cubicBezTo>
                          <a:pt x="908624" y="563540"/>
                          <a:pt x="812198" y="563583"/>
                          <a:pt x="715762" y="563409"/>
                        </a:cubicBezTo>
                        <a:cubicBezTo>
                          <a:pt x="695175" y="563365"/>
                          <a:pt x="680029" y="571140"/>
                          <a:pt x="680530" y="593112"/>
                        </a:cubicBezTo>
                        <a:cubicBezTo>
                          <a:pt x="681032" y="614811"/>
                          <a:pt x="696254" y="622117"/>
                          <a:pt x="716863" y="621899"/>
                        </a:cubicBezTo>
                        <a:cubicBezTo>
                          <a:pt x="763816" y="621397"/>
                          <a:pt x="810781" y="621735"/>
                          <a:pt x="857734" y="621735"/>
                        </a:cubicBezTo>
                        <a:cubicBezTo>
                          <a:pt x="906367" y="621746"/>
                          <a:pt x="954999" y="621561"/>
                          <a:pt x="1003643" y="621834"/>
                        </a:cubicBezTo>
                        <a:close/>
                        <a:moveTo>
                          <a:pt x="716100" y="739642"/>
                        </a:moveTo>
                        <a:cubicBezTo>
                          <a:pt x="695611" y="739533"/>
                          <a:pt x="680247" y="747177"/>
                          <a:pt x="680519" y="769105"/>
                        </a:cubicBezTo>
                        <a:cubicBezTo>
                          <a:pt x="680781" y="790761"/>
                          <a:pt x="695807" y="798241"/>
                          <a:pt x="716525" y="798165"/>
                        </a:cubicBezTo>
                        <a:cubicBezTo>
                          <a:pt x="812111" y="797805"/>
                          <a:pt x="907708" y="797870"/>
                          <a:pt x="1003294" y="798121"/>
                        </a:cubicBezTo>
                        <a:cubicBezTo>
                          <a:pt x="1023892" y="798176"/>
                          <a:pt x="1038743" y="790848"/>
                          <a:pt x="1038721" y="768713"/>
                        </a:cubicBezTo>
                        <a:cubicBezTo>
                          <a:pt x="1038700" y="746250"/>
                          <a:pt x="1023063" y="739577"/>
                          <a:pt x="1002869" y="739664"/>
                        </a:cubicBezTo>
                        <a:cubicBezTo>
                          <a:pt x="955915" y="739871"/>
                          <a:pt x="908962" y="739730"/>
                          <a:pt x="861998" y="739730"/>
                        </a:cubicBezTo>
                        <a:cubicBezTo>
                          <a:pt x="813365" y="739719"/>
                          <a:pt x="764732" y="739882"/>
                          <a:pt x="716100" y="739642"/>
                        </a:cubicBezTo>
                        <a:close/>
                        <a:moveTo>
                          <a:pt x="1002084" y="974387"/>
                        </a:moveTo>
                        <a:cubicBezTo>
                          <a:pt x="1022344" y="974584"/>
                          <a:pt x="1037151" y="968543"/>
                          <a:pt x="1038929" y="946211"/>
                        </a:cubicBezTo>
                        <a:cubicBezTo>
                          <a:pt x="1040455" y="926976"/>
                          <a:pt x="1027043" y="916105"/>
                          <a:pt x="1001593" y="916039"/>
                        </a:cubicBezTo>
                        <a:cubicBezTo>
                          <a:pt x="906835" y="915788"/>
                          <a:pt x="812078" y="916072"/>
                          <a:pt x="717332" y="915843"/>
                        </a:cubicBezTo>
                        <a:cubicBezTo>
                          <a:pt x="697214" y="915799"/>
                          <a:pt x="682264" y="922134"/>
                          <a:pt x="680257" y="944226"/>
                        </a:cubicBezTo>
                        <a:cubicBezTo>
                          <a:pt x="678578" y="962818"/>
                          <a:pt x="693146" y="974093"/>
                          <a:pt x="717823" y="974180"/>
                        </a:cubicBezTo>
                        <a:cubicBezTo>
                          <a:pt x="764776" y="974366"/>
                          <a:pt x="811740" y="974235"/>
                          <a:pt x="858694" y="974235"/>
                        </a:cubicBezTo>
                        <a:cubicBezTo>
                          <a:pt x="906487" y="974235"/>
                          <a:pt x="954290" y="973919"/>
                          <a:pt x="1002084" y="974387"/>
                        </a:cubicBezTo>
                        <a:close/>
                        <a:moveTo>
                          <a:pt x="320572" y="269225"/>
                        </a:moveTo>
                        <a:cubicBezTo>
                          <a:pt x="345063" y="269116"/>
                          <a:pt x="360198" y="257645"/>
                          <a:pt x="358661" y="239380"/>
                        </a:cubicBezTo>
                        <a:cubicBezTo>
                          <a:pt x="356818" y="217518"/>
                          <a:pt x="342163" y="210463"/>
                          <a:pt x="321903" y="210495"/>
                        </a:cubicBezTo>
                        <a:cubicBezTo>
                          <a:pt x="226306" y="210681"/>
                          <a:pt x="130698" y="210583"/>
                          <a:pt x="35101" y="210594"/>
                        </a:cubicBezTo>
                        <a:cubicBezTo>
                          <a:pt x="14896" y="210594"/>
                          <a:pt x="-327" y="217714"/>
                          <a:pt x="229" y="240504"/>
                        </a:cubicBezTo>
                        <a:cubicBezTo>
                          <a:pt x="786" y="263010"/>
                          <a:pt x="16084" y="269487"/>
                          <a:pt x="36290" y="269367"/>
                        </a:cubicBezTo>
                        <a:cubicBezTo>
                          <a:pt x="84094" y="269105"/>
                          <a:pt x="131886" y="269280"/>
                          <a:pt x="179690" y="269280"/>
                        </a:cubicBezTo>
                        <a:cubicBezTo>
                          <a:pt x="226644" y="269280"/>
                          <a:pt x="273608" y="269432"/>
                          <a:pt x="320572" y="269225"/>
                        </a:cubicBezTo>
                        <a:close/>
                        <a:moveTo>
                          <a:pt x="320594" y="445458"/>
                        </a:moveTo>
                        <a:cubicBezTo>
                          <a:pt x="345118" y="445360"/>
                          <a:pt x="360231" y="433944"/>
                          <a:pt x="358661" y="415657"/>
                        </a:cubicBezTo>
                        <a:cubicBezTo>
                          <a:pt x="356774" y="393827"/>
                          <a:pt x="342054" y="386718"/>
                          <a:pt x="321848" y="386750"/>
                        </a:cubicBezTo>
                        <a:cubicBezTo>
                          <a:pt x="226251" y="386903"/>
                          <a:pt x="130665" y="386794"/>
                          <a:pt x="35068" y="386859"/>
                        </a:cubicBezTo>
                        <a:cubicBezTo>
                          <a:pt x="14961" y="386870"/>
                          <a:pt x="-370" y="394078"/>
                          <a:pt x="219" y="416868"/>
                        </a:cubicBezTo>
                        <a:cubicBezTo>
                          <a:pt x="797" y="439407"/>
                          <a:pt x="16095" y="445742"/>
                          <a:pt x="36322" y="445611"/>
                        </a:cubicBezTo>
                        <a:cubicBezTo>
                          <a:pt x="84115" y="445295"/>
                          <a:pt x="131919" y="445513"/>
                          <a:pt x="179712" y="445513"/>
                        </a:cubicBezTo>
                        <a:cubicBezTo>
                          <a:pt x="226687" y="445513"/>
                          <a:pt x="273641" y="445655"/>
                          <a:pt x="320594" y="445458"/>
                        </a:cubicBezTo>
                        <a:close/>
                        <a:moveTo>
                          <a:pt x="320932" y="621692"/>
                        </a:moveTo>
                        <a:cubicBezTo>
                          <a:pt x="345249" y="621583"/>
                          <a:pt x="360514" y="609872"/>
                          <a:pt x="358661" y="591673"/>
                        </a:cubicBezTo>
                        <a:cubicBezTo>
                          <a:pt x="356436" y="569962"/>
                          <a:pt x="341901" y="563256"/>
                          <a:pt x="321510" y="563333"/>
                        </a:cubicBezTo>
                        <a:cubicBezTo>
                          <a:pt x="226764" y="563681"/>
                          <a:pt x="132017" y="563355"/>
                          <a:pt x="37271" y="563562"/>
                        </a:cubicBezTo>
                        <a:cubicBezTo>
                          <a:pt x="11308" y="563616"/>
                          <a:pt x="-1210" y="573746"/>
                          <a:pt x="99" y="593548"/>
                        </a:cubicBezTo>
                        <a:cubicBezTo>
                          <a:pt x="1592" y="616174"/>
                          <a:pt x="16575" y="622030"/>
                          <a:pt x="36693" y="621877"/>
                        </a:cubicBezTo>
                        <a:cubicBezTo>
                          <a:pt x="84486" y="621517"/>
                          <a:pt x="132279" y="621768"/>
                          <a:pt x="180072" y="621757"/>
                        </a:cubicBezTo>
                        <a:cubicBezTo>
                          <a:pt x="227025" y="621746"/>
                          <a:pt x="273979" y="621888"/>
                          <a:pt x="320932" y="621692"/>
                        </a:cubicBezTo>
                        <a:close/>
                        <a:moveTo>
                          <a:pt x="321041" y="797947"/>
                        </a:moveTo>
                        <a:cubicBezTo>
                          <a:pt x="345358" y="797849"/>
                          <a:pt x="360558" y="786116"/>
                          <a:pt x="358639" y="767873"/>
                        </a:cubicBezTo>
                        <a:cubicBezTo>
                          <a:pt x="356360" y="746141"/>
                          <a:pt x="341705" y="739500"/>
                          <a:pt x="321401" y="739566"/>
                        </a:cubicBezTo>
                        <a:cubicBezTo>
                          <a:pt x="226655" y="739882"/>
                          <a:pt x="131908" y="739566"/>
                          <a:pt x="37162" y="739806"/>
                        </a:cubicBezTo>
                        <a:cubicBezTo>
                          <a:pt x="11308" y="739871"/>
                          <a:pt x="-1253" y="750219"/>
                          <a:pt x="99" y="769978"/>
                        </a:cubicBezTo>
                        <a:cubicBezTo>
                          <a:pt x="1658" y="792658"/>
                          <a:pt x="16727" y="798296"/>
                          <a:pt x="36802" y="798132"/>
                        </a:cubicBezTo>
                        <a:cubicBezTo>
                          <a:pt x="83755" y="797740"/>
                          <a:pt x="130709" y="798012"/>
                          <a:pt x="177662" y="798012"/>
                        </a:cubicBezTo>
                        <a:cubicBezTo>
                          <a:pt x="225455" y="798001"/>
                          <a:pt x="273248" y="798143"/>
                          <a:pt x="321041" y="797947"/>
                        </a:cubicBezTo>
                        <a:close/>
                        <a:moveTo>
                          <a:pt x="323146" y="974387"/>
                        </a:moveTo>
                        <a:cubicBezTo>
                          <a:pt x="344191" y="974595"/>
                          <a:pt x="358530" y="965969"/>
                          <a:pt x="358334" y="944564"/>
                        </a:cubicBezTo>
                        <a:cubicBezTo>
                          <a:pt x="358148" y="924523"/>
                          <a:pt x="344071" y="915919"/>
                          <a:pt x="324334" y="915941"/>
                        </a:cubicBezTo>
                        <a:cubicBezTo>
                          <a:pt x="227909" y="916061"/>
                          <a:pt x="131494" y="915996"/>
                          <a:pt x="35068" y="915952"/>
                        </a:cubicBezTo>
                        <a:cubicBezTo>
                          <a:pt x="14787" y="915941"/>
                          <a:pt x="-283" y="923181"/>
                          <a:pt x="240" y="945873"/>
                        </a:cubicBezTo>
                        <a:cubicBezTo>
                          <a:pt x="764" y="968554"/>
                          <a:pt x="16182" y="974518"/>
                          <a:pt x="36399" y="974366"/>
                        </a:cubicBezTo>
                        <a:cubicBezTo>
                          <a:pt x="84192" y="973984"/>
                          <a:pt x="131985" y="974246"/>
                          <a:pt x="179778" y="974246"/>
                        </a:cubicBezTo>
                        <a:cubicBezTo>
                          <a:pt x="227560" y="974235"/>
                          <a:pt x="275364" y="973908"/>
                          <a:pt x="323146" y="974387"/>
                        </a:cubicBezTo>
                        <a:close/>
                        <a:moveTo>
                          <a:pt x="2362358" y="621703"/>
                        </a:moveTo>
                        <a:cubicBezTo>
                          <a:pt x="2387874" y="621605"/>
                          <a:pt x="2401308" y="611420"/>
                          <a:pt x="2400283" y="592218"/>
                        </a:cubicBezTo>
                        <a:cubicBezTo>
                          <a:pt x="2399083" y="569766"/>
                          <a:pt x="2384635" y="563267"/>
                          <a:pt x="2364179" y="563333"/>
                        </a:cubicBezTo>
                        <a:cubicBezTo>
                          <a:pt x="2268593" y="563638"/>
                          <a:pt x="2172996" y="563681"/>
                          <a:pt x="2077399" y="563322"/>
                        </a:cubicBezTo>
                        <a:cubicBezTo>
                          <a:pt x="2056397" y="563245"/>
                          <a:pt x="2041644" y="571598"/>
                          <a:pt x="2041928" y="592916"/>
                        </a:cubicBezTo>
                        <a:cubicBezTo>
                          <a:pt x="2042200" y="614168"/>
                          <a:pt x="2057150" y="622226"/>
                          <a:pt x="2078097" y="621943"/>
                        </a:cubicBezTo>
                        <a:cubicBezTo>
                          <a:pt x="2125050" y="621310"/>
                          <a:pt x="2172015" y="621746"/>
                          <a:pt x="2218968" y="621746"/>
                        </a:cubicBezTo>
                        <a:cubicBezTo>
                          <a:pt x="2266761" y="621757"/>
                          <a:pt x="2314565" y="621877"/>
                          <a:pt x="2362358" y="621703"/>
                        </a:cubicBezTo>
                        <a:close/>
                        <a:moveTo>
                          <a:pt x="2362402" y="797958"/>
                        </a:moveTo>
                        <a:cubicBezTo>
                          <a:pt x="2387994" y="797860"/>
                          <a:pt x="2401351" y="787730"/>
                          <a:pt x="2400283" y="768506"/>
                        </a:cubicBezTo>
                        <a:cubicBezTo>
                          <a:pt x="2399039" y="746043"/>
                          <a:pt x="2384504" y="739533"/>
                          <a:pt x="2364114" y="739599"/>
                        </a:cubicBezTo>
                        <a:cubicBezTo>
                          <a:pt x="2268516" y="739860"/>
                          <a:pt x="2172920" y="739893"/>
                          <a:pt x="2077323" y="739588"/>
                        </a:cubicBezTo>
                        <a:cubicBezTo>
                          <a:pt x="2056387" y="739522"/>
                          <a:pt x="2041601" y="747951"/>
                          <a:pt x="2041917" y="769302"/>
                        </a:cubicBezTo>
                        <a:cubicBezTo>
                          <a:pt x="2042222" y="790608"/>
                          <a:pt x="2057172" y="798514"/>
                          <a:pt x="2078130" y="798209"/>
                        </a:cubicBezTo>
                        <a:cubicBezTo>
                          <a:pt x="2125923" y="797533"/>
                          <a:pt x="2173727" y="797991"/>
                          <a:pt x="2221520" y="798001"/>
                        </a:cubicBezTo>
                        <a:cubicBezTo>
                          <a:pt x="2268484" y="798001"/>
                          <a:pt x="2315448" y="798132"/>
                          <a:pt x="2362402" y="797958"/>
                        </a:cubicBezTo>
                        <a:close/>
                        <a:moveTo>
                          <a:pt x="2080616" y="915756"/>
                        </a:moveTo>
                        <a:cubicBezTo>
                          <a:pt x="2059451" y="915505"/>
                          <a:pt x="2043585" y="921568"/>
                          <a:pt x="2041612" y="944902"/>
                        </a:cubicBezTo>
                        <a:cubicBezTo>
                          <a:pt x="2040052" y="963265"/>
                          <a:pt x="2054958" y="974158"/>
                          <a:pt x="2079918" y="974191"/>
                        </a:cubicBezTo>
                        <a:cubicBezTo>
                          <a:pt x="2173836" y="974300"/>
                          <a:pt x="2267753" y="973973"/>
                          <a:pt x="2361671" y="974431"/>
                        </a:cubicBezTo>
                        <a:cubicBezTo>
                          <a:pt x="2382760" y="974529"/>
                          <a:pt x="2398854" y="969633"/>
                          <a:pt x="2400304" y="945546"/>
                        </a:cubicBezTo>
                        <a:cubicBezTo>
                          <a:pt x="2401460" y="926387"/>
                          <a:pt x="2388124" y="916181"/>
                          <a:pt x="2362369" y="916017"/>
                        </a:cubicBezTo>
                        <a:cubicBezTo>
                          <a:pt x="2316255" y="915723"/>
                          <a:pt x="2270130" y="915930"/>
                          <a:pt x="2224006" y="915930"/>
                        </a:cubicBezTo>
                        <a:cubicBezTo>
                          <a:pt x="2176213" y="915930"/>
                          <a:pt x="2128409" y="916312"/>
                          <a:pt x="2080616" y="915756"/>
                        </a:cubicBezTo>
                        <a:close/>
                        <a:moveTo>
                          <a:pt x="2359894" y="269247"/>
                        </a:moveTo>
                        <a:cubicBezTo>
                          <a:pt x="2387427" y="269171"/>
                          <a:pt x="2401297" y="259259"/>
                          <a:pt x="2400272" y="239490"/>
                        </a:cubicBezTo>
                        <a:cubicBezTo>
                          <a:pt x="2398996" y="215097"/>
                          <a:pt x="2382269" y="210397"/>
                          <a:pt x="2361616" y="210441"/>
                        </a:cubicBezTo>
                        <a:cubicBezTo>
                          <a:pt x="2267699" y="210659"/>
                          <a:pt x="2173781" y="210397"/>
                          <a:pt x="2079863" y="210637"/>
                        </a:cubicBezTo>
                        <a:cubicBezTo>
                          <a:pt x="2055013" y="210702"/>
                          <a:pt x="2039856" y="222141"/>
                          <a:pt x="2041568" y="240264"/>
                        </a:cubicBezTo>
                        <a:cubicBezTo>
                          <a:pt x="2043738" y="263315"/>
                          <a:pt x="2059320" y="269771"/>
                          <a:pt x="2080659" y="269476"/>
                        </a:cubicBezTo>
                        <a:cubicBezTo>
                          <a:pt x="2127613" y="268833"/>
                          <a:pt x="2174577" y="269280"/>
                          <a:pt x="2221531" y="269280"/>
                        </a:cubicBezTo>
                        <a:cubicBezTo>
                          <a:pt x="2267655" y="269291"/>
                          <a:pt x="2313780" y="269378"/>
                          <a:pt x="2359894" y="269247"/>
                        </a:cubicBezTo>
                        <a:close/>
                        <a:moveTo>
                          <a:pt x="2362369" y="445469"/>
                        </a:moveTo>
                        <a:cubicBezTo>
                          <a:pt x="2387797" y="445360"/>
                          <a:pt x="2401231" y="435067"/>
                          <a:pt x="2400272" y="415876"/>
                        </a:cubicBezTo>
                        <a:cubicBezTo>
                          <a:pt x="2399138" y="393315"/>
                          <a:pt x="2384352" y="386739"/>
                          <a:pt x="2364168" y="386772"/>
                        </a:cubicBezTo>
                        <a:cubicBezTo>
                          <a:pt x="2268571" y="386903"/>
                          <a:pt x="2172974" y="386947"/>
                          <a:pt x="2077388" y="386750"/>
                        </a:cubicBezTo>
                        <a:cubicBezTo>
                          <a:pt x="2056626" y="386707"/>
                          <a:pt x="2041612" y="395212"/>
                          <a:pt x="2041917" y="416595"/>
                        </a:cubicBezTo>
                        <a:cubicBezTo>
                          <a:pt x="2042211" y="437869"/>
                          <a:pt x="2057226" y="445949"/>
                          <a:pt x="2078097" y="445698"/>
                        </a:cubicBezTo>
                        <a:cubicBezTo>
                          <a:pt x="2125890" y="445142"/>
                          <a:pt x="2173694" y="445524"/>
                          <a:pt x="2221487" y="445524"/>
                        </a:cubicBezTo>
                        <a:cubicBezTo>
                          <a:pt x="2268451" y="445524"/>
                          <a:pt x="2315415" y="445655"/>
                          <a:pt x="2362369" y="445469"/>
                        </a:cubicBezTo>
                        <a:close/>
                      </a:path>
                    </a:pathLst>
                  </a:custGeom>
                  <a:solidFill>
                    <a:srgbClr val="1E447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550" name="Google Shape;550;p13"/>
              <p:cNvGrpSpPr/>
              <p:nvPr/>
            </p:nvGrpSpPr>
            <p:grpSpPr>
              <a:xfrm>
                <a:off x="1795029" y="5574524"/>
                <a:ext cx="624551" cy="624551"/>
                <a:chOff x="500986" y="2674079"/>
                <a:chExt cx="1412849" cy="1412849"/>
              </a:xfrm>
            </p:grpSpPr>
            <p:sp>
              <p:nvSpPr>
                <p:cNvPr id="551" name="Google Shape;551;p13"/>
                <p:cNvSpPr/>
                <p:nvPr/>
              </p:nvSpPr>
              <p:spPr>
                <a:xfrm>
                  <a:off x="500986" y="2674079"/>
                  <a:ext cx="1412849" cy="14128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43814" h="5143814" extrusionOk="0">
                      <a:moveTo>
                        <a:pt x="5143815" y="2571907"/>
                      </a:moveTo>
                      <a:cubicBezTo>
                        <a:pt x="5143815" y="3992333"/>
                        <a:pt x="3992332" y="5143815"/>
                        <a:pt x="2571907" y="5143815"/>
                      </a:cubicBezTo>
                      <a:cubicBezTo>
                        <a:pt x="1151482" y="5143815"/>
                        <a:pt x="0" y="3992332"/>
                        <a:pt x="0" y="2571907"/>
                      </a:cubicBezTo>
                      <a:cubicBezTo>
                        <a:pt x="0" y="1151482"/>
                        <a:pt x="1151482" y="0"/>
                        <a:pt x="2571907" y="0"/>
                      </a:cubicBezTo>
                      <a:cubicBezTo>
                        <a:pt x="3992333" y="0"/>
                        <a:pt x="5143815" y="1151482"/>
                        <a:pt x="5143815" y="257190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552" name="Google Shape;552;p13"/>
                <p:cNvGrpSpPr/>
                <p:nvPr/>
              </p:nvGrpSpPr>
              <p:grpSpPr>
                <a:xfrm>
                  <a:off x="583679" y="2796630"/>
                  <a:ext cx="1209859" cy="1189746"/>
                  <a:chOff x="583679" y="2796630"/>
                  <a:chExt cx="1209859" cy="1189746"/>
                </a:xfrm>
              </p:grpSpPr>
              <p:sp>
                <p:nvSpPr>
                  <p:cNvPr id="553" name="Google Shape;553;p13"/>
                  <p:cNvSpPr/>
                  <p:nvPr/>
                </p:nvSpPr>
                <p:spPr>
                  <a:xfrm>
                    <a:off x="583679" y="3030043"/>
                    <a:ext cx="1209859" cy="623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4781" h="2269494" extrusionOk="0">
                        <a:moveTo>
                          <a:pt x="2233627" y="957383"/>
                        </a:moveTo>
                        <a:cubicBezTo>
                          <a:pt x="2202892" y="995763"/>
                          <a:pt x="2145480" y="1003344"/>
                          <a:pt x="2107321" y="972703"/>
                        </a:cubicBezTo>
                        <a:cubicBezTo>
                          <a:pt x="1987966" y="879240"/>
                          <a:pt x="1882391" y="796566"/>
                          <a:pt x="1788927" y="723362"/>
                        </a:cubicBezTo>
                        <a:cubicBezTo>
                          <a:pt x="1788927" y="891792"/>
                          <a:pt x="1788927" y="1192977"/>
                          <a:pt x="1788927" y="1590018"/>
                        </a:cubicBezTo>
                        <a:cubicBezTo>
                          <a:pt x="1788927" y="1590018"/>
                          <a:pt x="1788927" y="1590018"/>
                          <a:pt x="1304337" y="1590018"/>
                        </a:cubicBezTo>
                        <a:cubicBezTo>
                          <a:pt x="1304337" y="1590018"/>
                          <a:pt x="1304337" y="1590018"/>
                          <a:pt x="1304337" y="1313433"/>
                        </a:cubicBezTo>
                        <a:cubicBezTo>
                          <a:pt x="1304337" y="1214904"/>
                          <a:pt x="1221883" y="1135377"/>
                          <a:pt x="1123921" y="1135377"/>
                        </a:cubicBezTo>
                        <a:cubicBezTo>
                          <a:pt x="1025738" y="1135377"/>
                          <a:pt x="946588" y="1214904"/>
                          <a:pt x="946588" y="1313433"/>
                        </a:cubicBezTo>
                        <a:cubicBezTo>
                          <a:pt x="946588" y="1313433"/>
                          <a:pt x="946588" y="1313433"/>
                          <a:pt x="946588" y="1590018"/>
                        </a:cubicBezTo>
                        <a:cubicBezTo>
                          <a:pt x="946588" y="1590018"/>
                          <a:pt x="946588" y="1590018"/>
                          <a:pt x="458695" y="1590018"/>
                        </a:cubicBezTo>
                        <a:cubicBezTo>
                          <a:pt x="458695" y="1590018"/>
                          <a:pt x="458695" y="1265773"/>
                          <a:pt x="458695" y="730314"/>
                        </a:cubicBezTo>
                        <a:cubicBezTo>
                          <a:pt x="367370" y="801820"/>
                          <a:pt x="264721" y="882134"/>
                          <a:pt x="149015" y="972735"/>
                        </a:cubicBezTo>
                        <a:cubicBezTo>
                          <a:pt x="106861" y="1003376"/>
                          <a:pt x="49417" y="995794"/>
                          <a:pt x="18839" y="957415"/>
                        </a:cubicBezTo>
                        <a:cubicBezTo>
                          <a:pt x="-11739" y="919192"/>
                          <a:pt x="-4000" y="861749"/>
                          <a:pt x="34128" y="831108"/>
                        </a:cubicBezTo>
                        <a:cubicBezTo>
                          <a:pt x="34128" y="831108"/>
                          <a:pt x="34128" y="831108"/>
                          <a:pt x="1063237" y="25450"/>
                        </a:cubicBezTo>
                        <a:cubicBezTo>
                          <a:pt x="1080162" y="9092"/>
                          <a:pt x="1102875" y="315"/>
                          <a:pt x="1125557" y="0"/>
                        </a:cubicBezTo>
                        <a:cubicBezTo>
                          <a:pt x="1125997" y="0"/>
                          <a:pt x="1126595" y="0"/>
                          <a:pt x="1127193" y="0"/>
                        </a:cubicBezTo>
                        <a:cubicBezTo>
                          <a:pt x="1127633" y="0"/>
                          <a:pt x="1128231" y="0"/>
                          <a:pt x="1128671" y="0"/>
                        </a:cubicBezTo>
                        <a:cubicBezTo>
                          <a:pt x="1156292" y="283"/>
                          <a:pt x="1184039" y="12206"/>
                          <a:pt x="1201687" y="34227"/>
                        </a:cubicBezTo>
                        <a:cubicBezTo>
                          <a:pt x="1202127" y="34825"/>
                          <a:pt x="1202442" y="35265"/>
                          <a:pt x="1202882" y="35863"/>
                        </a:cubicBezTo>
                        <a:cubicBezTo>
                          <a:pt x="2218181" y="831108"/>
                          <a:pt x="2218181" y="831108"/>
                          <a:pt x="2218181" y="831108"/>
                        </a:cubicBezTo>
                        <a:cubicBezTo>
                          <a:pt x="2256624" y="861749"/>
                          <a:pt x="2264205" y="919161"/>
                          <a:pt x="2233627" y="957383"/>
                        </a:cubicBezTo>
                        <a:close/>
                        <a:moveTo>
                          <a:pt x="4404782" y="1149816"/>
                        </a:moveTo>
                        <a:lnTo>
                          <a:pt x="4404782" y="1420518"/>
                        </a:lnTo>
                        <a:cubicBezTo>
                          <a:pt x="4404782" y="1469877"/>
                          <a:pt x="4364767" y="1509893"/>
                          <a:pt x="4315408" y="1509893"/>
                        </a:cubicBezTo>
                        <a:lnTo>
                          <a:pt x="4299112" y="1509893"/>
                        </a:lnTo>
                        <a:lnTo>
                          <a:pt x="4299112" y="1819887"/>
                        </a:lnTo>
                        <a:cubicBezTo>
                          <a:pt x="4299112" y="1900673"/>
                          <a:pt x="4233615" y="1966170"/>
                          <a:pt x="4152829" y="1966170"/>
                        </a:cubicBezTo>
                        <a:lnTo>
                          <a:pt x="4037879" y="1966170"/>
                        </a:lnTo>
                        <a:lnTo>
                          <a:pt x="4037879" y="2139350"/>
                        </a:lnTo>
                        <a:cubicBezTo>
                          <a:pt x="4037879" y="2211233"/>
                          <a:pt x="3979617" y="2269495"/>
                          <a:pt x="3907734" y="2269495"/>
                        </a:cubicBezTo>
                        <a:lnTo>
                          <a:pt x="3620076" y="2269495"/>
                        </a:lnTo>
                        <a:cubicBezTo>
                          <a:pt x="3548193" y="2269495"/>
                          <a:pt x="3489931" y="2211233"/>
                          <a:pt x="3489931" y="2139350"/>
                        </a:cubicBezTo>
                        <a:lnTo>
                          <a:pt x="3489931" y="1966170"/>
                        </a:lnTo>
                        <a:lnTo>
                          <a:pt x="3374950" y="1966170"/>
                        </a:lnTo>
                        <a:cubicBezTo>
                          <a:pt x="3294163" y="1966170"/>
                          <a:pt x="3228667" y="1900673"/>
                          <a:pt x="3228667" y="1819887"/>
                        </a:cubicBezTo>
                        <a:lnTo>
                          <a:pt x="3228667" y="750448"/>
                        </a:lnTo>
                        <a:cubicBezTo>
                          <a:pt x="3228667" y="669662"/>
                          <a:pt x="3294163" y="604165"/>
                          <a:pt x="3374950" y="604165"/>
                        </a:cubicBezTo>
                        <a:lnTo>
                          <a:pt x="3489931" y="604165"/>
                        </a:lnTo>
                        <a:lnTo>
                          <a:pt x="3489931" y="430985"/>
                        </a:lnTo>
                        <a:cubicBezTo>
                          <a:pt x="3489931" y="359101"/>
                          <a:pt x="3548193" y="300840"/>
                          <a:pt x="3620076" y="300840"/>
                        </a:cubicBezTo>
                        <a:lnTo>
                          <a:pt x="3907734" y="300840"/>
                        </a:lnTo>
                        <a:cubicBezTo>
                          <a:pt x="3979617" y="300840"/>
                          <a:pt x="4037879" y="359101"/>
                          <a:pt x="4037879" y="430985"/>
                        </a:cubicBezTo>
                        <a:lnTo>
                          <a:pt x="4037879" y="604165"/>
                        </a:lnTo>
                        <a:lnTo>
                          <a:pt x="4152829" y="604165"/>
                        </a:lnTo>
                        <a:cubicBezTo>
                          <a:pt x="4233615" y="604165"/>
                          <a:pt x="4299112" y="669662"/>
                          <a:pt x="4299112" y="750448"/>
                        </a:cubicBezTo>
                        <a:lnTo>
                          <a:pt x="4299112" y="1060442"/>
                        </a:lnTo>
                        <a:lnTo>
                          <a:pt x="4315408" y="1060442"/>
                        </a:lnTo>
                        <a:cubicBezTo>
                          <a:pt x="4364767" y="1060442"/>
                          <a:pt x="4404782" y="1100457"/>
                          <a:pt x="4404782" y="1149816"/>
                        </a:cubicBezTo>
                        <a:close/>
                        <a:moveTo>
                          <a:pt x="4116022" y="792540"/>
                        </a:moveTo>
                        <a:lnTo>
                          <a:pt x="3411725" y="792540"/>
                        </a:lnTo>
                        <a:lnTo>
                          <a:pt x="3411725" y="1777795"/>
                        </a:lnTo>
                        <a:lnTo>
                          <a:pt x="4116022" y="1777795"/>
                        </a:lnTo>
                        <a:lnTo>
                          <a:pt x="4116022" y="792540"/>
                        </a:lnTo>
                        <a:close/>
                      </a:path>
                    </a:pathLst>
                  </a:custGeom>
                  <a:solidFill>
                    <a:srgbClr val="BFEDFA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4" name="Google Shape;554;p13"/>
                  <p:cNvSpPr/>
                  <p:nvPr/>
                </p:nvSpPr>
                <p:spPr>
                  <a:xfrm>
                    <a:off x="967379" y="2796630"/>
                    <a:ext cx="550743" cy="1189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5112" h="4331553" extrusionOk="0">
                        <a:moveTo>
                          <a:pt x="558487" y="512151"/>
                        </a:moveTo>
                        <a:lnTo>
                          <a:pt x="558487" y="512151"/>
                        </a:lnTo>
                        <a:cubicBezTo>
                          <a:pt x="528349" y="512151"/>
                          <a:pt x="498306" y="502021"/>
                          <a:pt x="474775" y="478710"/>
                        </a:cubicBezTo>
                        <a:cubicBezTo>
                          <a:pt x="428027" y="431774"/>
                          <a:pt x="428027" y="358066"/>
                          <a:pt x="474775" y="311130"/>
                        </a:cubicBezTo>
                        <a:cubicBezTo>
                          <a:pt x="481601" y="304492"/>
                          <a:pt x="648710" y="133639"/>
                          <a:pt x="916204" y="49896"/>
                        </a:cubicBezTo>
                        <a:cubicBezTo>
                          <a:pt x="1163752" y="-30575"/>
                          <a:pt x="1548272" y="-53980"/>
                          <a:pt x="1962929" y="297760"/>
                        </a:cubicBezTo>
                        <a:cubicBezTo>
                          <a:pt x="2013043" y="337932"/>
                          <a:pt x="2019744" y="415038"/>
                          <a:pt x="1976362" y="461880"/>
                        </a:cubicBezTo>
                        <a:cubicBezTo>
                          <a:pt x="1936253" y="512182"/>
                          <a:pt x="1859273" y="518914"/>
                          <a:pt x="1812431" y="478742"/>
                        </a:cubicBezTo>
                        <a:cubicBezTo>
                          <a:pt x="1548272" y="254221"/>
                          <a:pt x="1274047" y="183973"/>
                          <a:pt x="996549" y="270988"/>
                        </a:cubicBezTo>
                        <a:cubicBezTo>
                          <a:pt x="782504" y="337932"/>
                          <a:pt x="645438" y="475250"/>
                          <a:pt x="642072" y="478710"/>
                        </a:cubicBezTo>
                        <a:cubicBezTo>
                          <a:pt x="618667" y="502021"/>
                          <a:pt x="588624" y="512151"/>
                          <a:pt x="558487" y="512151"/>
                        </a:cubicBezTo>
                        <a:moveTo>
                          <a:pt x="876377" y="804622"/>
                        </a:moveTo>
                        <a:cubicBezTo>
                          <a:pt x="906609" y="804622"/>
                          <a:pt x="936652" y="794493"/>
                          <a:pt x="960183" y="770993"/>
                        </a:cubicBezTo>
                        <a:cubicBezTo>
                          <a:pt x="960183" y="767721"/>
                          <a:pt x="1023635" y="707289"/>
                          <a:pt x="1120780" y="677026"/>
                        </a:cubicBezTo>
                        <a:cubicBezTo>
                          <a:pt x="1247779" y="633456"/>
                          <a:pt x="1374935" y="666991"/>
                          <a:pt x="1498662" y="774454"/>
                        </a:cubicBezTo>
                        <a:cubicBezTo>
                          <a:pt x="1548964" y="814721"/>
                          <a:pt x="1622483" y="807989"/>
                          <a:pt x="1665959" y="761052"/>
                        </a:cubicBezTo>
                        <a:cubicBezTo>
                          <a:pt x="1709530" y="710655"/>
                          <a:pt x="1702735" y="633456"/>
                          <a:pt x="1652527" y="593283"/>
                        </a:cubicBezTo>
                        <a:cubicBezTo>
                          <a:pt x="1415045" y="391884"/>
                          <a:pt x="1190933" y="405380"/>
                          <a:pt x="1047041" y="452411"/>
                        </a:cubicBezTo>
                        <a:cubicBezTo>
                          <a:pt x="896542" y="499347"/>
                          <a:pt x="802858" y="593283"/>
                          <a:pt x="789425" y="603413"/>
                        </a:cubicBezTo>
                        <a:cubicBezTo>
                          <a:pt x="746043" y="650160"/>
                          <a:pt x="746043" y="724057"/>
                          <a:pt x="792791" y="770993"/>
                        </a:cubicBezTo>
                        <a:cubicBezTo>
                          <a:pt x="816196" y="794493"/>
                          <a:pt x="846334" y="804622"/>
                          <a:pt x="876377" y="804622"/>
                        </a:cubicBezTo>
                        <a:lnTo>
                          <a:pt x="876377" y="804622"/>
                        </a:lnTo>
                        <a:moveTo>
                          <a:pt x="1391545" y="1072305"/>
                        </a:moveTo>
                        <a:cubicBezTo>
                          <a:pt x="1391545" y="981735"/>
                          <a:pt x="1314660" y="904630"/>
                          <a:pt x="1224531" y="904630"/>
                        </a:cubicBezTo>
                        <a:cubicBezTo>
                          <a:pt x="1130846" y="904630"/>
                          <a:pt x="1057422" y="981735"/>
                          <a:pt x="1057422" y="1072305"/>
                        </a:cubicBezTo>
                        <a:cubicBezTo>
                          <a:pt x="1057422" y="1166052"/>
                          <a:pt x="1130846" y="1239791"/>
                          <a:pt x="1224531" y="1239791"/>
                        </a:cubicBezTo>
                        <a:cubicBezTo>
                          <a:pt x="1314660" y="1239791"/>
                          <a:pt x="1391545" y="1166083"/>
                          <a:pt x="1391545" y="1072305"/>
                        </a:cubicBezTo>
                        <a:lnTo>
                          <a:pt x="1391545" y="1072305"/>
                        </a:lnTo>
                        <a:moveTo>
                          <a:pt x="1630474" y="3388452"/>
                        </a:moveTo>
                        <a:lnTo>
                          <a:pt x="1495830" y="2972977"/>
                        </a:lnTo>
                        <a:cubicBezTo>
                          <a:pt x="1464781" y="2870170"/>
                          <a:pt x="1364585" y="2795645"/>
                          <a:pt x="1257153" y="2795645"/>
                        </a:cubicBezTo>
                        <a:lnTo>
                          <a:pt x="513627" y="2795645"/>
                        </a:lnTo>
                        <a:cubicBezTo>
                          <a:pt x="415884" y="2795645"/>
                          <a:pt x="316317" y="2867905"/>
                          <a:pt x="276868" y="2967504"/>
                        </a:cubicBezTo>
                        <a:lnTo>
                          <a:pt x="275956" y="2969800"/>
                        </a:lnTo>
                        <a:lnTo>
                          <a:pt x="140558" y="3387477"/>
                        </a:lnTo>
                        <a:cubicBezTo>
                          <a:pt x="61628" y="3397356"/>
                          <a:pt x="0" y="3465495"/>
                          <a:pt x="0" y="3547508"/>
                        </a:cubicBezTo>
                        <a:cubicBezTo>
                          <a:pt x="0" y="3547508"/>
                          <a:pt x="0" y="3571448"/>
                          <a:pt x="0" y="4071767"/>
                        </a:cubicBezTo>
                        <a:lnTo>
                          <a:pt x="207974" y="4071767"/>
                        </a:lnTo>
                        <a:cubicBezTo>
                          <a:pt x="207974" y="4108857"/>
                          <a:pt x="207974" y="4151830"/>
                          <a:pt x="207974" y="4202164"/>
                        </a:cubicBezTo>
                        <a:cubicBezTo>
                          <a:pt x="207974" y="4274928"/>
                          <a:pt x="264662" y="4331554"/>
                          <a:pt x="329467" y="4331554"/>
                        </a:cubicBezTo>
                        <a:cubicBezTo>
                          <a:pt x="402357" y="4331554"/>
                          <a:pt x="459046" y="4274959"/>
                          <a:pt x="459046" y="4202164"/>
                        </a:cubicBezTo>
                        <a:cubicBezTo>
                          <a:pt x="459046" y="4202164"/>
                          <a:pt x="459046" y="4202101"/>
                          <a:pt x="459046" y="4071767"/>
                        </a:cubicBezTo>
                        <a:lnTo>
                          <a:pt x="1317239" y="4071767"/>
                        </a:lnTo>
                        <a:cubicBezTo>
                          <a:pt x="1317239" y="4108857"/>
                          <a:pt x="1317239" y="4151830"/>
                          <a:pt x="1317239" y="4202164"/>
                        </a:cubicBezTo>
                        <a:cubicBezTo>
                          <a:pt x="1317239" y="4274928"/>
                          <a:pt x="1373079" y="4331554"/>
                          <a:pt x="1436908" y="4331554"/>
                        </a:cubicBezTo>
                        <a:cubicBezTo>
                          <a:pt x="1508728" y="4331554"/>
                          <a:pt x="1564568" y="4274959"/>
                          <a:pt x="1564568" y="4202164"/>
                        </a:cubicBezTo>
                        <a:cubicBezTo>
                          <a:pt x="1564568" y="4202164"/>
                          <a:pt x="1564568" y="4202101"/>
                          <a:pt x="1564568" y="4071767"/>
                        </a:cubicBezTo>
                        <a:lnTo>
                          <a:pt x="1770685" y="4071767"/>
                        </a:lnTo>
                        <a:cubicBezTo>
                          <a:pt x="1770685" y="4071767"/>
                          <a:pt x="1770685" y="4047827"/>
                          <a:pt x="1770685" y="3547508"/>
                        </a:cubicBezTo>
                        <a:cubicBezTo>
                          <a:pt x="1770748" y="3467666"/>
                          <a:pt x="1712235" y="3401005"/>
                          <a:pt x="1630474" y="3388452"/>
                        </a:cubicBezTo>
                        <a:close/>
                        <a:moveTo>
                          <a:pt x="470748" y="3039450"/>
                        </a:moveTo>
                        <a:cubicBezTo>
                          <a:pt x="477889" y="3010570"/>
                          <a:pt x="506485" y="2996131"/>
                          <a:pt x="513658" y="2996131"/>
                        </a:cubicBezTo>
                        <a:cubicBezTo>
                          <a:pt x="513658" y="2996131"/>
                          <a:pt x="513658" y="2996131"/>
                          <a:pt x="1257153" y="2996131"/>
                        </a:cubicBezTo>
                        <a:cubicBezTo>
                          <a:pt x="1271467" y="2996131"/>
                          <a:pt x="1300063" y="3010570"/>
                          <a:pt x="1307204" y="3039450"/>
                        </a:cubicBezTo>
                        <a:cubicBezTo>
                          <a:pt x="1307204" y="3039450"/>
                          <a:pt x="1307298" y="3039733"/>
                          <a:pt x="1419575" y="3386125"/>
                        </a:cubicBezTo>
                        <a:cubicBezTo>
                          <a:pt x="1255958" y="3386125"/>
                          <a:pt x="945901" y="3386125"/>
                          <a:pt x="358409" y="3386125"/>
                        </a:cubicBezTo>
                        <a:cubicBezTo>
                          <a:pt x="374516" y="3336294"/>
                          <a:pt x="406698" y="3237073"/>
                          <a:pt x="470748" y="3039450"/>
                        </a:cubicBezTo>
                        <a:close/>
                        <a:moveTo>
                          <a:pt x="453383" y="3869142"/>
                        </a:moveTo>
                        <a:cubicBezTo>
                          <a:pt x="372754" y="3869142"/>
                          <a:pt x="307414" y="3805249"/>
                          <a:pt x="307414" y="3726445"/>
                        </a:cubicBezTo>
                        <a:cubicBezTo>
                          <a:pt x="307414" y="3647641"/>
                          <a:pt x="372754" y="3583748"/>
                          <a:pt x="453383" y="3583748"/>
                        </a:cubicBezTo>
                        <a:cubicBezTo>
                          <a:pt x="534012" y="3583748"/>
                          <a:pt x="599352" y="3647641"/>
                          <a:pt x="599352" y="3726445"/>
                        </a:cubicBezTo>
                        <a:cubicBezTo>
                          <a:pt x="599383" y="3805249"/>
                          <a:pt x="534012" y="3869142"/>
                          <a:pt x="453383" y="3869142"/>
                        </a:cubicBezTo>
                        <a:close/>
                        <a:moveTo>
                          <a:pt x="1317365" y="3869142"/>
                        </a:moveTo>
                        <a:cubicBezTo>
                          <a:pt x="1236737" y="3869142"/>
                          <a:pt x="1171397" y="3805249"/>
                          <a:pt x="1171397" y="3726445"/>
                        </a:cubicBezTo>
                        <a:cubicBezTo>
                          <a:pt x="1171397" y="3647641"/>
                          <a:pt x="1236737" y="3583748"/>
                          <a:pt x="1317365" y="3583748"/>
                        </a:cubicBezTo>
                        <a:cubicBezTo>
                          <a:pt x="1397994" y="3583748"/>
                          <a:pt x="1463334" y="3647641"/>
                          <a:pt x="1463334" y="3726445"/>
                        </a:cubicBezTo>
                        <a:cubicBezTo>
                          <a:pt x="1463334" y="3805249"/>
                          <a:pt x="1397994" y="3869142"/>
                          <a:pt x="1317365" y="3869142"/>
                        </a:cubicBezTo>
                        <a:close/>
                      </a:path>
                    </a:pathLst>
                  </a:custGeom>
                  <a:solidFill>
                    <a:srgbClr val="00BCE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555" name="Google Shape;555;p13"/>
              <p:cNvGrpSpPr/>
              <p:nvPr/>
            </p:nvGrpSpPr>
            <p:grpSpPr>
              <a:xfrm>
                <a:off x="5781093" y="5559217"/>
                <a:ext cx="626137" cy="626137"/>
                <a:chOff x="2000250" y="0"/>
                <a:chExt cx="5143022" cy="5143022"/>
              </a:xfrm>
            </p:grpSpPr>
            <p:sp>
              <p:nvSpPr>
                <p:cNvPr id="556" name="Google Shape;556;p13"/>
                <p:cNvSpPr/>
                <p:nvPr/>
              </p:nvSpPr>
              <p:spPr>
                <a:xfrm>
                  <a:off x="2000250" y="0"/>
                  <a:ext cx="5143022" cy="5143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43022" h="5143022" extrusionOk="0">
                      <a:moveTo>
                        <a:pt x="5143023" y="2571512"/>
                      </a:moveTo>
                      <a:cubicBezTo>
                        <a:pt x="5143023" y="3991718"/>
                        <a:pt x="3991718" y="5143023"/>
                        <a:pt x="2571512" y="5143023"/>
                      </a:cubicBezTo>
                      <a:cubicBezTo>
                        <a:pt x="1151305" y="5143023"/>
                        <a:pt x="0" y="3991718"/>
                        <a:pt x="0" y="2571512"/>
                      </a:cubicBezTo>
                      <a:cubicBezTo>
                        <a:pt x="0" y="1151305"/>
                        <a:pt x="1151305" y="0"/>
                        <a:pt x="2571512" y="0"/>
                      </a:cubicBezTo>
                      <a:cubicBezTo>
                        <a:pt x="3991718" y="0"/>
                        <a:pt x="5143023" y="1151305"/>
                        <a:pt x="5143023" y="257151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7" name="Google Shape;557;p13"/>
                <p:cNvSpPr/>
                <p:nvPr/>
              </p:nvSpPr>
              <p:spPr>
                <a:xfrm>
                  <a:off x="4709825" y="2639773"/>
                  <a:ext cx="1688485" cy="24994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8485" h="2499476" extrusionOk="0">
                      <a:moveTo>
                        <a:pt x="1526136" y="0"/>
                      </a:moveTo>
                      <a:lnTo>
                        <a:pt x="162350" y="0"/>
                      </a:lnTo>
                      <a:cubicBezTo>
                        <a:pt x="64944" y="0"/>
                        <a:pt x="0" y="63687"/>
                        <a:pt x="0" y="159206"/>
                      </a:cubicBezTo>
                      <a:cubicBezTo>
                        <a:pt x="0" y="1561590"/>
                        <a:pt x="0" y="2212226"/>
                        <a:pt x="0" y="2499477"/>
                      </a:cubicBezTo>
                      <a:cubicBezTo>
                        <a:pt x="659374" y="2464587"/>
                        <a:pt x="1252698" y="2181261"/>
                        <a:pt x="1688486" y="1741461"/>
                      </a:cubicBezTo>
                      <a:cubicBezTo>
                        <a:pt x="1688486" y="402047"/>
                        <a:pt x="1688486" y="159206"/>
                        <a:pt x="1688486" y="159206"/>
                      </a:cubicBezTo>
                      <a:cubicBezTo>
                        <a:pt x="1688508" y="63687"/>
                        <a:pt x="1623564" y="0"/>
                        <a:pt x="152613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8" name="Google Shape;558;p13"/>
                <p:cNvSpPr/>
                <p:nvPr/>
              </p:nvSpPr>
              <p:spPr>
                <a:xfrm>
                  <a:off x="2539254" y="1466396"/>
                  <a:ext cx="2279923" cy="36766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9923" h="3676626" extrusionOk="0">
                      <a:moveTo>
                        <a:pt x="2032507" y="3676627"/>
                      </a:moveTo>
                      <a:cubicBezTo>
                        <a:pt x="2116013" y="3676627"/>
                        <a:pt x="2198478" y="3672312"/>
                        <a:pt x="2279924" y="3664527"/>
                      </a:cubicBezTo>
                      <a:cubicBezTo>
                        <a:pt x="2279924" y="496374"/>
                        <a:pt x="2279924" y="158989"/>
                        <a:pt x="2279924" y="158989"/>
                      </a:cubicBezTo>
                      <a:cubicBezTo>
                        <a:pt x="2279924" y="95389"/>
                        <a:pt x="2182215" y="0"/>
                        <a:pt x="2117075" y="0"/>
                      </a:cubicBezTo>
                      <a:lnTo>
                        <a:pt x="162849" y="0"/>
                      </a:lnTo>
                      <a:cubicBezTo>
                        <a:pt x="65139" y="0"/>
                        <a:pt x="0" y="95389"/>
                        <a:pt x="0" y="158989"/>
                      </a:cubicBezTo>
                      <a:cubicBezTo>
                        <a:pt x="0" y="1322088"/>
                        <a:pt x="0" y="2125662"/>
                        <a:pt x="0" y="2679478"/>
                      </a:cubicBezTo>
                      <a:cubicBezTo>
                        <a:pt x="470418" y="3285899"/>
                        <a:pt x="1205622" y="3676627"/>
                        <a:pt x="2032507" y="3676627"/>
                      </a:cubicBezTo>
                      <a:close/>
                    </a:path>
                  </a:pathLst>
                </a:custGeom>
                <a:solidFill>
                  <a:srgbClr val="00BCE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559" name="Google Shape;559;p13"/>
                <p:cNvGrpSpPr/>
                <p:nvPr/>
              </p:nvGrpSpPr>
              <p:grpSpPr>
                <a:xfrm>
                  <a:off x="2950019" y="1887569"/>
                  <a:ext cx="3130378" cy="2402005"/>
                  <a:chOff x="2950019" y="1887569"/>
                  <a:chExt cx="3130378" cy="2402005"/>
                </a:xfrm>
              </p:grpSpPr>
              <p:sp>
                <p:nvSpPr>
                  <p:cNvPr id="560" name="Google Shape;560;p13"/>
                  <p:cNvSpPr/>
                  <p:nvPr/>
                </p:nvSpPr>
                <p:spPr>
                  <a:xfrm>
                    <a:off x="2950019" y="1887569"/>
                    <a:ext cx="1468933" cy="17332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68933" h="1733242" extrusionOk="0">
                        <a:moveTo>
                          <a:pt x="370605" y="339900"/>
                        </a:moveTo>
                        <a:lnTo>
                          <a:pt x="0" y="339900"/>
                        </a:lnTo>
                        <a:lnTo>
                          <a:pt x="0" y="0"/>
                        </a:lnTo>
                        <a:lnTo>
                          <a:pt x="370605" y="0"/>
                        </a:lnTo>
                        <a:lnTo>
                          <a:pt x="370605" y="339900"/>
                        </a:lnTo>
                        <a:close/>
                        <a:moveTo>
                          <a:pt x="919758" y="0"/>
                        </a:moveTo>
                        <a:lnTo>
                          <a:pt x="549153" y="0"/>
                        </a:lnTo>
                        <a:lnTo>
                          <a:pt x="549153" y="339900"/>
                        </a:lnTo>
                        <a:lnTo>
                          <a:pt x="919758" y="339900"/>
                        </a:lnTo>
                        <a:lnTo>
                          <a:pt x="919758" y="0"/>
                        </a:lnTo>
                        <a:close/>
                        <a:moveTo>
                          <a:pt x="1468933" y="0"/>
                        </a:moveTo>
                        <a:lnTo>
                          <a:pt x="1098328" y="0"/>
                        </a:lnTo>
                        <a:lnTo>
                          <a:pt x="1098328" y="339900"/>
                        </a:lnTo>
                        <a:lnTo>
                          <a:pt x="1468933" y="339900"/>
                        </a:lnTo>
                        <a:lnTo>
                          <a:pt x="1468933" y="0"/>
                        </a:lnTo>
                        <a:close/>
                        <a:moveTo>
                          <a:pt x="370605" y="464455"/>
                        </a:moveTo>
                        <a:lnTo>
                          <a:pt x="0" y="464455"/>
                        </a:lnTo>
                        <a:lnTo>
                          <a:pt x="0" y="804355"/>
                        </a:lnTo>
                        <a:lnTo>
                          <a:pt x="370605" y="804355"/>
                        </a:lnTo>
                        <a:lnTo>
                          <a:pt x="370605" y="464455"/>
                        </a:lnTo>
                        <a:close/>
                        <a:moveTo>
                          <a:pt x="919758" y="464455"/>
                        </a:moveTo>
                        <a:lnTo>
                          <a:pt x="549153" y="464455"/>
                        </a:lnTo>
                        <a:lnTo>
                          <a:pt x="549153" y="804355"/>
                        </a:lnTo>
                        <a:lnTo>
                          <a:pt x="919758" y="804355"/>
                        </a:lnTo>
                        <a:lnTo>
                          <a:pt x="919758" y="464455"/>
                        </a:lnTo>
                        <a:close/>
                        <a:moveTo>
                          <a:pt x="1468933" y="464455"/>
                        </a:moveTo>
                        <a:lnTo>
                          <a:pt x="1098328" y="464455"/>
                        </a:lnTo>
                        <a:lnTo>
                          <a:pt x="1098328" y="804355"/>
                        </a:lnTo>
                        <a:lnTo>
                          <a:pt x="1468933" y="804355"/>
                        </a:lnTo>
                        <a:lnTo>
                          <a:pt x="1468933" y="464455"/>
                        </a:lnTo>
                        <a:close/>
                        <a:moveTo>
                          <a:pt x="370605" y="928909"/>
                        </a:moveTo>
                        <a:lnTo>
                          <a:pt x="0" y="928909"/>
                        </a:lnTo>
                        <a:lnTo>
                          <a:pt x="0" y="1268810"/>
                        </a:lnTo>
                        <a:lnTo>
                          <a:pt x="370605" y="1268810"/>
                        </a:lnTo>
                        <a:lnTo>
                          <a:pt x="370605" y="928909"/>
                        </a:lnTo>
                        <a:close/>
                        <a:moveTo>
                          <a:pt x="919758" y="928909"/>
                        </a:moveTo>
                        <a:lnTo>
                          <a:pt x="549153" y="928909"/>
                        </a:lnTo>
                        <a:lnTo>
                          <a:pt x="549153" y="1268810"/>
                        </a:lnTo>
                        <a:lnTo>
                          <a:pt x="919758" y="1268810"/>
                        </a:lnTo>
                        <a:lnTo>
                          <a:pt x="919758" y="928909"/>
                        </a:lnTo>
                        <a:close/>
                        <a:moveTo>
                          <a:pt x="1468933" y="928909"/>
                        </a:moveTo>
                        <a:lnTo>
                          <a:pt x="1098328" y="928909"/>
                        </a:lnTo>
                        <a:lnTo>
                          <a:pt x="1098328" y="1268810"/>
                        </a:lnTo>
                        <a:lnTo>
                          <a:pt x="1468933" y="1268810"/>
                        </a:lnTo>
                        <a:lnTo>
                          <a:pt x="1468933" y="928909"/>
                        </a:lnTo>
                        <a:close/>
                        <a:moveTo>
                          <a:pt x="370605" y="1393342"/>
                        </a:moveTo>
                        <a:lnTo>
                          <a:pt x="0" y="1393342"/>
                        </a:lnTo>
                        <a:lnTo>
                          <a:pt x="0" y="1733243"/>
                        </a:lnTo>
                        <a:lnTo>
                          <a:pt x="370605" y="1733243"/>
                        </a:lnTo>
                        <a:lnTo>
                          <a:pt x="370605" y="1393342"/>
                        </a:lnTo>
                        <a:close/>
                        <a:moveTo>
                          <a:pt x="919758" y="1393342"/>
                        </a:moveTo>
                        <a:lnTo>
                          <a:pt x="549153" y="1393342"/>
                        </a:lnTo>
                        <a:lnTo>
                          <a:pt x="549153" y="1733243"/>
                        </a:lnTo>
                        <a:lnTo>
                          <a:pt x="919758" y="1733243"/>
                        </a:lnTo>
                        <a:lnTo>
                          <a:pt x="919758" y="1393342"/>
                        </a:lnTo>
                        <a:close/>
                        <a:moveTo>
                          <a:pt x="1468933" y="1393342"/>
                        </a:moveTo>
                        <a:lnTo>
                          <a:pt x="1098328" y="1393342"/>
                        </a:lnTo>
                        <a:lnTo>
                          <a:pt x="1098328" y="1733243"/>
                        </a:lnTo>
                        <a:lnTo>
                          <a:pt x="1468933" y="1733243"/>
                        </a:lnTo>
                        <a:lnTo>
                          <a:pt x="1468933" y="1393342"/>
                        </a:lnTo>
                        <a:close/>
                      </a:path>
                    </a:pathLst>
                  </a:custGeom>
                  <a:solidFill>
                    <a:srgbClr val="1E447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>
                    <a:off x="4977364" y="2986417"/>
                    <a:ext cx="1103033" cy="1303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3033" h="1303157" extrusionOk="0">
                        <a:moveTo>
                          <a:pt x="277775" y="256655"/>
                        </a:moveTo>
                        <a:lnTo>
                          <a:pt x="0" y="256655"/>
                        </a:lnTo>
                        <a:lnTo>
                          <a:pt x="0" y="0"/>
                        </a:lnTo>
                        <a:lnTo>
                          <a:pt x="277775" y="0"/>
                        </a:lnTo>
                        <a:lnTo>
                          <a:pt x="277775" y="256655"/>
                        </a:lnTo>
                        <a:close/>
                        <a:moveTo>
                          <a:pt x="690404" y="0"/>
                        </a:moveTo>
                        <a:lnTo>
                          <a:pt x="412629" y="0"/>
                        </a:lnTo>
                        <a:lnTo>
                          <a:pt x="412629" y="256655"/>
                        </a:lnTo>
                        <a:lnTo>
                          <a:pt x="690404" y="256655"/>
                        </a:lnTo>
                        <a:lnTo>
                          <a:pt x="690404" y="0"/>
                        </a:lnTo>
                        <a:close/>
                        <a:moveTo>
                          <a:pt x="1103034" y="0"/>
                        </a:moveTo>
                        <a:lnTo>
                          <a:pt x="825259" y="0"/>
                        </a:lnTo>
                        <a:lnTo>
                          <a:pt x="825259" y="256655"/>
                        </a:lnTo>
                        <a:lnTo>
                          <a:pt x="1103034" y="256655"/>
                        </a:lnTo>
                        <a:lnTo>
                          <a:pt x="1103034" y="0"/>
                        </a:lnTo>
                        <a:close/>
                        <a:moveTo>
                          <a:pt x="277775" y="348834"/>
                        </a:moveTo>
                        <a:lnTo>
                          <a:pt x="0" y="348834"/>
                        </a:lnTo>
                        <a:lnTo>
                          <a:pt x="0" y="605489"/>
                        </a:lnTo>
                        <a:lnTo>
                          <a:pt x="277775" y="605489"/>
                        </a:lnTo>
                        <a:lnTo>
                          <a:pt x="277775" y="348834"/>
                        </a:lnTo>
                        <a:close/>
                        <a:moveTo>
                          <a:pt x="690404" y="348834"/>
                        </a:moveTo>
                        <a:lnTo>
                          <a:pt x="412629" y="348834"/>
                        </a:lnTo>
                        <a:lnTo>
                          <a:pt x="412629" y="605489"/>
                        </a:lnTo>
                        <a:lnTo>
                          <a:pt x="690404" y="605489"/>
                        </a:lnTo>
                        <a:lnTo>
                          <a:pt x="690404" y="348834"/>
                        </a:lnTo>
                        <a:close/>
                        <a:moveTo>
                          <a:pt x="1103034" y="348834"/>
                        </a:moveTo>
                        <a:lnTo>
                          <a:pt x="825259" y="348834"/>
                        </a:lnTo>
                        <a:lnTo>
                          <a:pt x="825259" y="605489"/>
                        </a:lnTo>
                        <a:lnTo>
                          <a:pt x="1103034" y="605489"/>
                        </a:lnTo>
                        <a:lnTo>
                          <a:pt x="1103034" y="348834"/>
                        </a:lnTo>
                        <a:close/>
                        <a:moveTo>
                          <a:pt x="277775" y="697669"/>
                        </a:moveTo>
                        <a:lnTo>
                          <a:pt x="0" y="697669"/>
                        </a:lnTo>
                        <a:lnTo>
                          <a:pt x="0" y="954323"/>
                        </a:lnTo>
                        <a:lnTo>
                          <a:pt x="277775" y="954323"/>
                        </a:lnTo>
                        <a:lnTo>
                          <a:pt x="277775" y="697669"/>
                        </a:lnTo>
                        <a:close/>
                        <a:moveTo>
                          <a:pt x="690404" y="697669"/>
                        </a:moveTo>
                        <a:lnTo>
                          <a:pt x="412629" y="697669"/>
                        </a:lnTo>
                        <a:lnTo>
                          <a:pt x="412629" y="954323"/>
                        </a:lnTo>
                        <a:lnTo>
                          <a:pt x="690404" y="954323"/>
                        </a:lnTo>
                        <a:lnTo>
                          <a:pt x="690404" y="697669"/>
                        </a:lnTo>
                        <a:close/>
                        <a:moveTo>
                          <a:pt x="1103034" y="697669"/>
                        </a:moveTo>
                        <a:lnTo>
                          <a:pt x="825259" y="697669"/>
                        </a:lnTo>
                        <a:lnTo>
                          <a:pt x="825259" y="954323"/>
                        </a:lnTo>
                        <a:lnTo>
                          <a:pt x="1103034" y="954323"/>
                        </a:lnTo>
                        <a:lnTo>
                          <a:pt x="1103034" y="697669"/>
                        </a:lnTo>
                        <a:close/>
                        <a:moveTo>
                          <a:pt x="277775" y="1046503"/>
                        </a:moveTo>
                        <a:lnTo>
                          <a:pt x="0" y="1046503"/>
                        </a:lnTo>
                        <a:lnTo>
                          <a:pt x="0" y="1303157"/>
                        </a:lnTo>
                        <a:lnTo>
                          <a:pt x="277775" y="1303157"/>
                        </a:lnTo>
                        <a:lnTo>
                          <a:pt x="277775" y="1046503"/>
                        </a:lnTo>
                        <a:close/>
                        <a:moveTo>
                          <a:pt x="690404" y="1046503"/>
                        </a:moveTo>
                        <a:lnTo>
                          <a:pt x="412629" y="1046503"/>
                        </a:lnTo>
                        <a:lnTo>
                          <a:pt x="412629" y="1303157"/>
                        </a:lnTo>
                        <a:lnTo>
                          <a:pt x="690404" y="1303157"/>
                        </a:lnTo>
                        <a:lnTo>
                          <a:pt x="690404" y="1046503"/>
                        </a:lnTo>
                        <a:close/>
                        <a:moveTo>
                          <a:pt x="1103034" y="1046503"/>
                        </a:moveTo>
                        <a:lnTo>
                          <a:pt x="825259" y="1046503"/>
                        </a:lnTo>
                        <a:lnTo>
                          <a:pt x="825259" y="1303157"/>
                        </a:lnTo>
                        <a:lnTo>
                          <a:pt x="1103034" y="1303157"/>
                        </a:lnTo>
                        <a:lnTo>
                          <a:pt x="1103034" y="1046503"/>
                        </a:lnTo>
                        <a:close/>
                      </a:path>
                    </a:pathLst>
                  </a:custGeom>
                  <a:solidFill>
                    <a:srgbClr val="FBAB1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sp>
        <p:nvSpPr>
          <p:cNvPr id="562" name="Google Shape;562;p13"/>
          <p:cNvSpPr/>
          <p:nvPr/>
        </p:nvSpPr>
        <p:spPr>
          <a:xfrm>
            <a:off x="747323" y="2559334"/>
            <a:ext cx="10697356" cy="2048279"/>
          </a:xfrm>
          <a:prstGeom prst="trapezoid">
            <a:avLst>
              <a:gd name="adj" fmla="val 143208"/>
            </a:avLst>
          </a:prstGeom>
          <a:gradFill>
            <a:gsLst>
              <a:gs pos="0">
                <a:srgbClr val="E5E5E5">
                  <a:alpha val="0"/>
                </a:srgbClr>
              </a:gs>
              <a:gs pos="100000">
                <a:srgbClr val="E5E5E5">
                  <a:alpha val="33725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D27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13"/>
          <p:cNvSpPr txBox="1">
            <a:spLocks noGrp="1"/>
          </p:cNvSpPr>
          <p:nvPr>
            <p:ph type="title"/>
          </p:nvPr>
        </p:nvSpPr>
        <p:spPr>
          <a:xfrm>
            <a:off x="165343" y="288476"/>
            <a:ext cx="11892339" cy="57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spAutoFit/>
          </a:bodyPr>
          <a:lstStyle/>
          <a:p>
            <a:pPr marL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Helvetica Neue"/>
              <a:buNone/>
            </a:pPr>
            <a:r>
              <a:rPr lang="en-US"/>
              <a:t>Hybrid cloud infrastructure for all apps / use cases</a:t>
            </a:r>
            <a:endParaRPr/>
          </a:p>
        </p:txBody>
      </p:sp>
      <p:sp>
        <p:nvSpPr>
          <p:cNvPr id="564" name="Google Shape;564;p13"/>
          <p:cNvSpPr/>
          <p:nvPr/>
        </p:nvSpPr>
        <p:spPr>
          <a:xfrm>
            <a:off x="6938556" y="4105823"/>
            <a:ext cx="1205376" cy="256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6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FlashArray</a:t>
            </a:r>
            <a:endParaRPr sz="106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5" name="Google Shape;565;p13"/>
          <p:cNvGrpSpPr/>
          <p:nvPr/>
        </p:nvGrpSpPr>
        <p:grpSpPr>
          <a:xfrm>
            <a:off x="8961941" y="3439879"/>
            <a:ext cx="1642636" cy="891410"/>
            <a:chOff x="4269371" y="2556282"/>
            <a:chExt cx="1231977" cy="668558"/>
          </a:xfrm>
        </p:grpSpPr>
        <p:sp>
          <p:nvSpPr>
            <p:cNvPr id="566" name="Google Shape;566;p13"/>
            <p:cNvSpPr/>
            <p:nvPr/>
          </p:nvSpPr>
          <p:spPr>
            <a:xfrm>
              <a:off x="4269371" y="3032431"/>
              <a:ext cx="1231977" cy="1924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67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FlashStack</a:t>
              </a:r>
              <a:endParaRPr sz="106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7" name="Google Shape;567;p1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540055" y="2556282"/>
              <a:ext cx="658548" cy="43801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8" name="Google Shape;568;p13"/>
          <p:cNvSpPr/>
          <p:nvPr/>
        </p:nvSpPr>
        <p:spPr>
          <a:xfrm>
            <a:off x="3093203" y="4130265"/>
            <a:ext cx="1642636" cy="256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6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B-Series</a:t>
            </a:r>
            <a:endParaRPr/>
          </a:p>
        </p:txBody>
      </p:sp>
      <p:sp>
        <p:nvSpPr>
          <p:cNvPr id="569" name="Google Shape;569;p13"/>
          <p:cNvSpPr/>
          <p:nvPr/>
        </p:nvSpPr>
        <p:spPr>
          <a:xfrm>
            <a:off x="3654098" y="2291568"/>
            <a:ext cx="4883807" cy="504307"/>
          </a:xfrm>
          <a:prstGeom prst="roundRect">
            <a:avLst>
              <a:gd name="adj" fmla="val 50000"/>
            </a:avLst>
          </a:prstGeom>
          <a:solidFill>
            <a:srgbClr val="13497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D274D"/>
                </a:solidFill>
                <a:latin typeface="Arial"/>
                <a:ea typeface="Arial"/>
                <a:cs typeface="Arial"/>
                <a:sym typeface="Arial"/>
              </a:rPr>
              <a:t>Cloud operations platform</a:t>
            </a:r>
            <a:endParaRPr/>
          </a:p>
        </p:txBody>
      </p:sp>
      <p:grpSp>
        <p:nvGrpSpPr>
          <p:cNvPr id="570" name="Google Shape;570;p13"/>
          <p:cNvGrpSpPr/>
          <p:nvPr/>
        </p:nvGrpSpPr>
        <p:grpSpPr>
          <a:xfrm>
            <a:off x="4467938" y="1342303"/>
            <a:ext cx="3256127" cy="1017683"/>
            <a:chOff x="2480409" y="1775594"/>
            <a:chExt cx="4110849" cy="1284820"/>
          </a:xfrm>
        </p:grpSpPr>
        <p:grpSp>
          <p:nvGrpSpPr>
            <p:cNvPr id="571" name="Google Shape;571;p13"/>
            <p:cNvGrpSpPr/>
            <p:nvPr/>
          </p:nvGrpSpPr>
          <p:grpSpPr>
            <a:xfrm>
              <a:off x="5044996" y="1788053"/>
              <a:ext cx="1546262" cy="1120435"/>
              <a:chOff x="6594420" y="1027919"/>
              <a:chExt cx="1663991" cy="1143065"/>
            </a:xfrm>
          </p:grpSpPr>
          <p:sp>
            <p:nvSpPr>
              <p:cNvPr id="572" name="Google Shape;572;p13"/>
              <p:cNvSpPr/>
              <p:nvPr/>
            </p:nvSpPr>
            <p:spPr>
              <a:xfrm>
                <a:off x="7367343" y="1520650"/>
                <a:ext cx="148184" cy="461262"/>
              </a:xfrm>
              <a:prstGeom prst="roundRect">
                <a:avLst>
                  <a:gd name="adj" fmla="val 50000"/>
                </a:avLst>
              </a:prstGeom>
              <a:solidFill>
                <a:srgbClr val="C8F3F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507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13"/>
              <p:cNvSpPr/>
              <p:nvPr/>
            </p:nvSpPr>
            <p:spPr>
              <a:xfrm rot="10800000" flipH="1">
                <a:off x="7559990" y="1709722"/>
                <a:ext cx="148184" cy="461262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507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13"/>
              <p:cNvSpPr/>
              <p:nvPr/>
            </p:nvSpPr>
            <p:spPr>
              <a:xfrm>
                <a:off x="6977769" y="1577618"/>
                <a:ext cx="148184" cy="558298"/>
              </a:xfrm>
              <a:prstGeom prst="roundRect">
                <a:avLst>
                  <a:gd name="adj" fmla="val 50000"/>
                </a:avLst>
              </a:prstGeom>
              <a:solidFill>
                <a:srgbClr val="C8F3F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507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13"/>
              <p:cNvSpPr/>
              <p:nvPr/>
            </p:nvSpPr>
            <p:spPr>
              <a:xfrm>
                <a:off x="6781540" y="1027919"/>
                <a:ext cx="148184" cy="692757"/>
              </a:xfrm>
              <a:prstGeom prst="roundRect">
                <a:avLst>
                  <a:gd name="adj" fmla="val 50000"/>
                </a:avLst>
              </a:prstGeom>
              <a:solidFill>
                <a:srgbClr val="61CEF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507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13"/>
              <p:cNvSpPr/>
              <p:nvPr/>
            </p:nvSpPr>
            <p:spPr>
              <a:xfrm>
                <a:off x="7940138" y="1741329"/>
                <a:ext cx="148184" cy="144044"/>
              </a:xfrm>
              <a:prstGeom prst="roundRect">
                <a:avLst>
                  <a:gd name="adj" fmla="val 50000"/>
                </a:avLst>
              </a:prstGeom>
              <a:solidFill>
                <a:srgbClr val="61CEF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507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13"/>
              <p:cNvSpPr/>
              <p:nvPr/>
            </p:nvSpPr>
            <p:spPr>
              <a:xfrm rot="10800000" flipH="1">
                <a:off x="7559990" y="1391561"/>
                <a:ext cx="148184" cy="258990"/>
              </a:xfrm>
              <a:prstGeom prst="roundRect">
                <a:avLst>
                  <a:gd name="adj" fmla="val 50000"/>
                </a:avLst>
              </a:prstGeom>
              <a:solidFill>
                <a:srgbClr val="61CEF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507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13"/>
              <p:cNvSpPr/>
              <p:nvPr/>
            </p:nvSpPr>
            <p:spPr>
              <a:xfrm>
                <a:off x="7367343" y="1186377"/>
                <a:ext cx="148184" cy="25899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507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13"/>
              <p:cNvSpPr/>
              <p:nvPr/>
            </p:nvSpPr>
            <p:spPr>
              <a:xfrm>
                <a:off x="7172191" y="1256233"/>
                <a:ext cx="148184" cy="461262"/>
              </a:xfrm>
              <a:prstGeom prst="roundRect">
                <a:avLst>
                  <a:gd name="adj" fmla="val 50000"/>
                </a:avLst>
              </a:prstGeom>
              <a:solidFill>
                <a:srgbClr val="61CEF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507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13"/>
              <p:cNvSpPr/>
              <p:nvPr/>
            </p:nvSpPr>
            <p:spPr>
              <a:xfrm>
                <a:off x="7172191" y="1792779"/>
                <a:ext cx="148184" cy="258990"/>
              </a:xfrm>
              <a:prstGeom prst="roundRect">
                <a:avLst>
                  <a:gd name="adj" fmla="val 50000"/>
                </a:avLst>
              </a:prstGeom>
              <a:solidFill>
                <a:srgbClr val="61CEF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507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13"/>
              <p:cNvSpPr/>
              <p:nvPr/>
            </p:nvSpPr>
            <p:spPr>
              <a:xfrm>
                <a:off x="7752047" y="1616297"/>
                <a:ext cx="148184" cy="258990"/>
              </a:xfrm>
              <a:prstGeom prst="roundRect">
                <a:avLst>
                  <a:gd name="adj" fmla="val 50000"/>
                </a:avLst>
              </a:prstGeom>
              <a:solidFill>
                <a:srgbClr val="C8F3F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507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13"/>
              <p:cNvSpPr/>
              <p:nvPr/>
            </p:nvSpPr>
            <p:spPr>
              <a:xfrm>
                <a:off x="8110227" y="1642514"/>
                <a:ext cx="148184" cy="144044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507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13"/>
              <p:cNvSpPr/>
              <p:nvPr/>
            </p:nvSpPr>
            <p:spPr>
              <a:xfrm>
                <a:off x="6977769" y="1258670"/>
                <a:ext cx="148184" cy="25899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507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13"/>
              <p:cNvSpPr/>
              <p:nvPr/>
            </p:nvSpPr>
            <p:spPr>
              <a:xfrm>
                <a:off x="6594420" y="1577618"/>
                <a:ext cx="148184" cy="558298"/>
              </a:xfrm>
              <a:prstGeom prst="roundRect">
                <a:avLst>
                  <a:gd name="adj" fmla="val 50000"/>
                </a:avLst>
              </a:prstGeom>
              <a:solidFill>
                <a:srgbClr val="C8F3F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507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5" name="Google Shape;585;p13"/>
            <p:cNvGrpSpPr/>
            <p:nvPr/>
          </p:nvGrpSpPr>
          <p:grpSpPr>
            <a:xfrm>
              <a:off x="2480409" y="1857457"/>
              <a:ext cx="1565502" cy="983253"/>
              <a:chOff x="4157543" y="1172796"/>
              <a:chExt cx="1684695" cy="1003112"/>
            </a:xfrm>
          </p:grpSpPr>
          <p:sp>
            <p:nvSpPr>
              <p:cNvPr id="586" name="Google Shape;586;p13"/>
              <p:cNvSpPr/>
              <p:nvPr/>
            </p:nvSpPr>
            <p:spPr>
              <a:xfrm rot="10800000">
                <a:off x="5694054" y="1172796"/>
                <a:ext cx="148184" cy="692757"/>
              </a:xfrm>
              <a:prstGeom prst="roundRect">
                <a:avLst>
                  <a:gd name="adj" fmla="val 50000"/>
                </a:avLst>
              </a:prstGeom>
              <a:solidFill>
                <a:srgbClr val="C8F3F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507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13"/>
              <p:cNvSpPr/>
              <p:nvPr/>
            </p:nvSpPr>
            <p:spPr>
              <a:xfrm rot="10800000">
                <a:off x="5108387" y="1714646"/>
                <a:ext cx="148184" cy="461262"/>
              </a:xfrm>
              <a:prstGeom prst="roundRect">
                <a:avLst>
                  <a:gd name="adj" fmla="val 50000"/>
                </a:avLst>
              </a:prstGeom>
              <a:solidFill>
                <a:srgbClr val="61CEF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507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13"/>
              <p:cNvSpPr/>
              <p:nvPr/>
            </p:nvSpPr>
            <p:spPr>
              <a:xfrm rot="10800000">
                <a:off x="5302809" y="1368421"/>
                <a:ext cx="148184" cy="692757"/>
              </a:xfrm>
              <a:prstGeom prst="roundRect">
                <a:avLst>
                  <a:gd name="adj" fmla="val 50000"/>
                </a:avLst>
              </a:prstGeom>
              <a:solidFill>
                <a:srgbClr val="C8F3F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507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13"/>
              <p:cNvSpPr/>
              <p:nvPr/>
            </p:nvSpPr>
            <p:spPr>
              <a:xfrm rot="10800000">
                <a:off x="4341921" y="1577304"/>
                <a:ext cx="148184" cy="144044"/>
              </a:xfrm>
              <a:prstGeom prst="roundRect">
                <a:avLst>
                  <a:gd name="adj" fmla="val 50000"/>
                </a:avLst>
              </a:prstGeom>
              <a:solidFill>
                <a:srgbClr val="C8F3F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507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13"/>
              <p:cNvSpPr/>
              <p:nvPr/>
            </p:nvSpPr>
            <p:spPr>
              <a:xfrm flipH="1">
                <a:off x="4720588" y="1261158"/>
                <a:ext cx="148184" cy="461262"/>
              </a:xfrm>
              <a:prstGeom prst="roundRect">
                <a:avLst>
                  <a:gd name="adj" fmla="val 50000"/>
                </a:avLst>
              </a:prstGeom>
              <a:solidFill>
                <a:srgbClr val="61CEF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507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13"/>
              <p:cNvSpPr/>
              <p:nvPr/>
            </p:nvSpPr>
            <p:spPr>
              <a:xfrm flipH="1">
                <a:off x="4720588" y="1781590"/>
                <a:ext cx="148184" cy="258990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507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13"/>
              <p:cNvSpPr/>
              <p:nvPr/>
            </p:nvSpPr>
            <p:spPr>
              <a:xfrm rot="10800000">
                <a:off x="4913235" y="1484015"/>
                <a:ext cx="148184" cy="461262"/>
              </a:xfrm>
              <a:prstGeom prst="roundRect">
                <a:avLst>
                  <a:gd name="adj" fmla="val 50000"/>
                </a:avLst>
              </a:prstGeom>
              <a:solidFill>
                <a:srgbClr val="C8F3F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507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13"/>
              <p:cNvSpPr/>
              <p:nvPr/>
            </p:nvSpPr>
            <p:spPr>
              <a:xfrm rot="10800000">
                <a:off x="5108387" y="1380372"/>
                <a:ext cx="148184" cy="25899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507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13"/>
              <p:cNvSpPr/>
              <p:nvPr/>
            </p:nvSpPr>
            <p:spPr>
              <a:xfrm rot="10800000">
                <a:off x="4528532" y="1407291"/>
                <a:ext cx="148184" cy="258990"/>
              </a:xfrm>
              <a:prstGeom prst="roundRect">
                <a:avLst>
                  <a:gd name="adj" fmla="val 50000"/>
                </a:avLst>
              </a:prstGeom>
              <a:solidFill>
                <a:srgbClr val="C8F3F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507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13"/>
              <p:cNvSpPr/>
              <p:nvPr/>
            </p:nvSpPr>
            <p:spPr>
              <a:xfrm rot="10800000">
                <a:off x="4157543" y="1505705"/>
                <a:ext cx="148184" cy="144044"/>
              </a:xfrm>
              <a:prstGeom prst="roundRect">
                <a:avLst>
                  <a:gd name="adj" fmla="val 50000"/>
                </a:avLst>
              </a:prstGeom>
              <a:solidFill>
                <a:srgbClr val="61CEF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507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13"/>
              <p:cNvSpPr/>
              <p:nvPr/>
            </p:nvSpPr>
            <p:spPr>
              <a:xfrm rot="10800000">
                <a:off x="5499038" y="1441420"/>
                <a:ext cx="148184" cy="692757"/>
              </a:xfrm>
              <a:prstGeom prst="roundRect">
                <a:avLst>
                  <a:gd name="adj" fmla="val 50000"/>
                </a:avLst>
              </a:prstGeom>
              <a:solidFill>
                <a:srgbClr val="61CEF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507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7" name="Google Shape;597;p13"/>
            <p:cNvGrpSpPr/>
            <p:nvPr/>
          </p:nvGrpSpPr>
          <p:grpSpPr>
            <a:xfrm>
              <a:off x="3898900" y="1775594"/>
              <a:ext cx="1289129" cy="1284820"/>
              <a:chOff x="1991310" y="0"/>
              <a:chExt cx="5161132" cy="5143879"/>
            </a:xfrm>
          </p:grpSpPr>
          <p:sp>
            <p:nvSpPr>
              <p:cNvPr id="598" name="Google Shape;598;p13"/>
              <p:cNvSpPr/>
              <p:nvPr/>
            </p:nvSpPr>
            <p:spPr>
              <a:xfrm>
                <a:off x="1991310" y="0"/>
                <a:ext cx="5161132" cy="5143879"/>
              </a:xfrm>
              <a:custGeom>
                <a:avLst/>
                <a:gdLst/>
                <a:ahLst/>
                <a:cxnLst/>
                <a:rect l="l" t="t" r="r" b="b"/>
                <a:pathLst>
                  <a:path w="5161132" h="5143879" extrusionOk="0">
                    <a:moveTo>
                      <a:pt x="0" y="2571940"/>
                    </a:moveTo>
                    <a:cubicBezTo>
                      <a:pt x="0" y="1151494"/>
                      <a:pt x="1155360" y="0"/>
                      <a:pt x="2580567" y="0"/>
                    </a:cubicBezTo>
                    <a:cubicBezTo>
                      <a:pt x="4005773" y="0"/>
                      <a:pt x="5161133" y="1151494"/>
                      <a:pt x="5161133" y="2571940"/>
                    </a:cubicBezTo>
                    <a:cubicBezTo>
                      <a:pt x="5161133" y="3992386"/>
                      <a:pt x="4005773" y="5143880"/>
                      <a:pt x="2580567" y="5143880"/>
                    </a:cubicBezTo>
                    <a:cubicBezTo>
                      <a:pt x="1155360" y="5143880"/>
                      <a:pt x="0" y="3992375"/>
                      <a:pt x="0" y="2571940"/>
                    </a:cubicBezTo>
                    <a:lnTo>
                      <a:pt x="0" y="2571940"/>
                    </a:lnTo>
                    <a:close/>
                  </a:path>
                </a:pathLst>
              </a:custGeom>
              <a:solidFill>
                <a:srgbClr val="1E447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282828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99" name="Google Shape;599;p13"/>
              <p:cNvSpPr/>
              <p:nvPr/>
            </p:nvSpPr>
            <p:spPr>
              <a:xfrm>
                <a:off x="2446380" y="1312033"/>
                <a:ext cx="4706051" cy="3831823"/>
              </a:xfrm>
              <a:custGeom>
                <a:avLst/>
                <a:gdLst/>
                <a:ahLst/>
                <a:cxnLst/>
                <a:rect l="l" t="t" r="r" b="b"/>
                <a:pathLst>
                  <a:path w="4706051" h="3831823" extrusionOk="0">
                    <a:moveTo>
                      <a:pt x="3504430" y="175145"/>
                    </a:moveTo>
                    <a:cubicBezTo>
                      <a:pt x="3421931" y="75057"/>
                      <a:pt x="3299975" y="7140"/>
                      <a:pt x="3163672" y="3576"/>
                    </a:cubicBezTo>
                    <a:cubicBezTo>
                      <a:pt x="3163672" y="0"/>
                      <a:pt x="3163672" y="0"/>
                      <a:pt x="3163672" y="0"/>
                    </a:cubicBezTo>
                    <a:cubicBezTo>
                      <a:pt x="2618459" y="0"/>
                      <a:pt x="2618459" y="0"/>
                      <a:pt x="2618459" y="0"/>
                    </a:cubicBezTo>
                    <a:cubicBezTo>
                      <a:pt x="2618459" y="3576"/>
                      <a:pt x="2618459" y="3576"/>
                      <a:pt x="2618459" y="3576"/>
                    </a:cubicBezTo>
                    <a:cubicBezTo>
                      <a:pt x="2614872" y="3576"/>
                      <a:pt x="2614872" y="0"/>
                      <a:pt x="2611285" y="0"/>
                    </a:cubicBezTo>
                    <a:cubicBezTo>
                      <a:pt x="2356613" y="0"/>
                      <a:pt x="2152158" y="207315"/>
                      <a:pt x="2152158" y="453953"/>
                    </a:cubicBezTo>
                    <a:cubicBezTo>
                      <a:pt x="2152158" y="507567"/>
                      <a:pt x="2162918" y="554041"/>
                      <a:pt x="2177266" y="600503"/>
                    </a:cubicBezTo>
                    <a:cubicBezTo>
                      <a:pt x="1409663" y="600503"/>
                      <a:pt x="1409663" y="600503"/>
                      <a:pt x="1409663" y="600503"/>
                    </a:cubicBezTo>
                    <a:cubicBezTo>
                      <a:pt x="1154991" y="600503"/>
                      <a:pt x="950536" y="804254"/>
                      <a:pt x="950536" y="1058032"/>
                    </a:cubicBezTo>
                    <a:cubicBezTo>
                      <a:pt x="950536" y="1108071"/>
                      <a:pt x="957710" y="1158120"/>
                      <a:pt x="975645" y="1201007"/>
                    </a:cubicBezTo>
                    <a:cubicBezTo>
                      <a:pt x="459127" y="1201007"/>
                      <a:pt x="459127" y="1201007"/>
                      <a:pt x="459127" y="1201007"/>
                    </a:cubicBezTo>
                    <a:cubicBezTo>
                      <a:pt x="204455" y="1201007"/>
                      <a:pt x="0" y="1408322"/>
                      <a:pt x="0" y="1654960"/>
                    </a:cubicBezTo>
                    <a:cubicBezTo>
                      <a:pt x="0" y="1776491"/>
                      <a:pt x="50217" y="1887306"/>
                      <a:pt x="129129" y="1969515"/>
                    </a:cubicBezTo>
                    <a:cubicBezTo>
                      <a:pt x="125543" y="1973090"/>
                      <a:pt x="125543" y="1973090"/>
                      <a:pt x="125543" y="1973090"/>
                    </a:cubicBezTo>
                    <a:cubicBezTo>
                      <a:pt x="1994333" y="3828248"/>
                      <a:pt x="1994333" y="3828248"/>
                      <a:pt x="1994333" y="3828248"/>
                    </a:cubicBezTo>
                    <a:cubicBezTo>
                      <a:pt x="2037376" y="3831824"/>
                      <a:pt x="2080419" y="3831824"/>
                      <a:pt x="2123462" y="3831824"/>
                    </a:cubicBezTo>
                    <a:cubicBezTo>
                      <a:pt x="3515191" y="3831824"/>
                      <a:pt x="4652248" y="2738034"/>
                      <a:pt x="4706052" y="1369000"/>
                    </a:cubicBezTo>
                    <a:cubicBezTo>
                      <a:pt x="3504430" y="175145"/>
                      <a:pt x="3504430" y="175145"/>
                      <a:pt x="3504430" y="175145"/>
                    </a:cubicBezTo>
                    <a:lnTo>
                      <a:pt x="3504430" y="175145"/>
                    </a:lnTo>
                    <a:lnTo>
                      <a:pt x="3504430" y="1751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282828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00" name="Google Shape;600;p13"/>
              <p:cNvSpPr/>
              <p:nvPr/>
            </p:nvSpPr>
            <p:spPr>
              <a:xfrm>
                <a:off x="3459325" y="2823215"/>
                <a:ext cx="2682319" cy="1202171"/>
              </a:xfrm>
              <a:custGeom>
                <a:avLst/>
                <a:gdLst/>
                <a:ahLst/>
                <a:cxnLst/>
                <a:rect l="l" t="t" r="r" b="b"/>
                <a:pathLst>
                  <a:path w="2682319" h="1202171" extrusionOk="0">
                    <a:moveTo>
                      <a:pt x="2510080" y="486247"/>
                    </a:moveTo>
                    <a:cubicBezTo>
                      <a:pt x="2528026" y="486247"/>
                      <a:pt x="2549547" y="486247"/>
                      <a:pt x="2567493" y="486247"/>
                    </a:cubicBezTo>
                    <a:cubicBezTo>
                      <a:pt x="2632080" y="489822"/>
                      <a:pt x="2682319" y="536296"/>
                      <a:pt x="2682319" y="600660"/>
                    </a:cubicBezTo>
                    <a:cubicBezTo>
                      <a:pt x="2682319" y="665023"/>
                      <a:pt x="2632080" y="715073"/>
                      <a:pt x="2567493" y="715073"/>
                    </a:cubicBezTo>
                    <a:cubicBezTo>
                      <a:pt x="2524438" y="715073"/>
                      <a:pt x="2484960" y="715073"/>
                      <a:pt x="2441906" y="715073"/>
                    </a:cubicBezTo>
                    <a:cubicBezTo>
                      <a:pt x="2431145" y="715073"/>
                      <a:pt x="2427558" y="718648"/>
                      <a:pt x="2423960" y="729376"/>
                    </a:cubicBezTo>
                    <a:cubicBezTo>
                      <a:pt x="2406014" y="768709"/>
                      <a:pt x="2406014" y="768709"/>
                      <a:pt x="2438308" y="800880"/>
                    </a:cubicBezTo>
                    <a:cubicBezTo>
                      <a:pt x="2459840" y="822334"/>
                      <a:pt x="2481362" y="843789"/>
                      <a:pt x="2502894" y="868819"/>
                    </a:cubicBezTo>
                    <a:cubicBezTo>
                      <a:pt x="2538775" y="901001"/>
                      <a:pt x="2545949" y="943910"/>
                      <a:pt x="2528014" y="990384"/>
                    </a:cubicBezTo>
                    <a:cubicBezTo>
                      <a:pt x="2513667" y="1033293"/>
                      <a:pt x="2474188" y="1058323"/>
                      <a:pt x="2427547" y="1061888"/>
                    </a:cubicBezTo>
                    <a:cubicBezTo>
                      <a:pt x="2395253" y="1061888"/>
                      <a:pt x="2366547" y="1054736"/>
                      <a:pt x="2345014" y="1029706"/>
                    </a:cubicBezTo>
                    <a:cubicBezTo>
                      <a:pt x="2316307" y="1001100"/>
                      <a:pt x="2287601" y="972494"/>
                      <a:pt x="2258894" y="943899"/>
                    </a:cubicBezTo>
                    <a:cubicBezTo>
                      <a:pt x="2248133" y="933171"/>
                      <a:pt x="2240948" y="929596"/>
                      <a:pt x="2226601" y="936747"/>
                    </a:cubicBezTo>
                    <a:cubicBezTo>
                      <a:pt x="2187133" y="954626"/>
                      <a:pt x="2187133" y="954626"/>
                      <a:pt x="2187133" y="993959"/>
                    </a:cubicBezTo>
                    <a:cubicBezTo>
                      <a:pt x="2187133" y="1026141"/>
                      <a:pt x="2187133" y="1058323"/>
                      <a:pt x="2187133" y="1090493"/>
                    </a:cubicBezTo>
                    <a:cubicBezTo>
                      <a:pt x="2187133" y="1144130"/>
                      <a:pt x="2144079" y="1194179"/>
                      <a:pt x="2090253" y="1201331"/>
                    </a:cubicBezTo>
                    <a:cubicBezTo>
                      <a:pt x="2029252" y="1208482"/>
                      <a:pt x="1975426" y="1169149"/>
                      <a:pt x="1964665" y="1115524"/>
                    </a:cubicBezTo>
                    <a:cubicBezTo>
                      <a:pt x="1957491" y="1086918"/>
                      <a:pt x="1961078" y="1058312"/>
                      <a:pt x="1961078" y="1033293"/>
                    </a:cubicBezTo>
                    <a:cubicBezTo>
                      <a:pt x="1961078" y="1022565"/>
                      <a:pt x="1961078" y="1011838"/>
                      <a:pt x="1961078" y="1001111"/>
                    </a:cubicBezTo>
                    <a:cubicBezTo>
                      <a:pt x="1961078" y="954626"/>
                      <a:pt x="1961078" y="954626"/>
                      <a:pt x="1918024" y="936747"/>
                    </a:cubicBezTo>
                    <a:cubicBezTo>
                      <a:pt x="1907263" y="929596"/>
                      <a:pt x="1900078" y="933171"/>
                      <a:pt x="1892904" y="940323"/>
                    </a:cubicBezTo>
                    <a:cubicBezTo>
                      <a:pt x="1864198" y="968929"/>
                      <a:pt x="1839078" y="997535"/>
                      <a:pt x="1810371" y="1026141"/>
                    </a:cubicBezTo>
                    <a:cubicBezTo>
                      <a:pt x="1774491" y="1058323"/>
                      <a:pt x="1735023" y="1069050"/>
                      <a:pt x="1688371" y="1054747"/>
                    </a:cubicBezTo>
                    <a:cubicBezTo>
                      <a:pt x="1645317" y="1040444"/>
                      <a:pt x="1616610" y="1008262"/>
                      <a:pt x="1613023" y="958213"/>
                    </a:cubicBezTo>
                    <a:cubicBezTo>
                      <a:pt x="1605849" y="922455"/>
                      <a:pt x="1620197" y="890274"/>
                      <a:pt x="1648904" y="865255"/>
                    </a:cubicBezTo>
                    <a:cubicBezTo>
                      <a:pt x="1677610" y="836648"/>
                      <a:pt x="1706317" y="808042"/>
                      <a:pt x="1735023" y="779448"/>
                    </a:cubicBezTo>
                    <a:cubicBezTo>
                      <a:pt x="1742197" y="772296"/>
                      <a:pt x="1742197" y="765145"/>
                      <a:pt x="1738610" y="754417"/>
                    </a:cubicBezTo>
                    <a:cubicBezTo>
                      <a:pt x="1727850" y="722235"/>
                      <a:pt x="1709904" y="707933"/>
                      <a:pt x="1674023" y="711508"/>
                    </a:cubicBezTo>
                    <a:cubicBezTo>
                      <a:pt x="1641730" y="718660"/>
                      <a:pt x="1613023" y="715084"/>
                      <a:pt x="1580730" y="715084"/>
                    </a:cubicBezTo>
                    <a:cubicBezTo>
                      <a:pt x="1516143" y="715084"/>
                      <a:pt x="1469490" y="665034"/>
                      <a:pt x="1469490" y="600671"/>
                    </a:cubicBezTo>
                    <a:cubicBezTo>
                      <a:pt x="1465903" y="536307"/>
                      <a:pt x="1516143" y="489834"/>
                      <a:pt x="1577131" y="486258"/>
                    </a:cubicBezTo>
                    <a:cubicBezTo>
                      <a:pt x="1620186" y="486258"/>
                      <a:pt x="1663251" y="486258"/>
                      <a:pt x="1706306" y="486258"/>
                    </a:cubicBezTo>
                    <a:cubicBezTo>
                      <a:pt x="1717066" y="486258"/>
                      <a:pt x="1720654" y="486258"/>
                      <a:pt x="1727838" y="471955"/>
                    </a:cubicBezTo>
                    <a:cubicBezTo>
                      <a:pt x="1742186" y="429046"/>
                      <a:pt x="1742186" y="432622"/>
                      <a:pt x="1709893" y="400451"/>
                    </a:cubicBezTo>
                    <a:cubicBezTo>
                      <a:pt x="1688360" y="375421"/>
                      <a:pt x="1666838" y="353966"/>
                      <a:pt x="1645305" y="332512"/>
                    </a:cubicBezTo>
                    <a:cubicBezTo>
                      <a:pt x="1598653" y="289603"/>
                      <a:pt x="1602251" y="218099"/>
                      <a:pt x="1645305" y="175190"/>
                    </a:cubicBezTo>
                    <a:cubicBezTo>
                      <a:pt x="1688360" y="132280"/>
                      <a:pt x="1760132" y="132280"/>
                      <a:pt x="1806773" y="175190"/>
                    </a:cubicBezTo>
                    <a:cubicBezTo>
                      <a:pt x="1835480" y="203796"/>
                      <a:pt x="1864187" y="235966"/>
                      <a:pt x="1892893" y="264572"/>
                    </a:cubicBezTo>
                    <a:cubicBezTo>
                      <a:pt x="1900067" y="271724"/>
                      <a:pt x="1907241" y="271724"/>
                      <a:pt x="1921600" y="268148"/>
                    </a:cubicBezTo>
                    <a:cubicBezTo>
                      <a:pt x="1957480" y="260997"/>
                      <a:pt x="1964654" y="239542"/>
                      <a:pt x="1961067" y="203796"/>
                    </a:cubicBezTo>
                    <a:cubicBezTo>
                      <a:pt x="1957480" y="171614"/>
                      <a:pt x="1961067" y="143008"/>
                      <a:pt x="1961067" y="110837"/>
                    </a:cubicBezTo>
                    <a:cubicBezTo>
                      <a:pt x="1961067" y="46473"/>
                      <a:pt x="2011306" y="0"/>
                      <a:pt x="2075894" y="0"/>
                    </a:cubicBezTo>
                    <a:cubicBezTo>
                      <a:pt x="2136894" y="0"/>
                      <a:pt x="2187133" y="50061"/>
                      <a:pt x="2187133" y="110837"/>
                    </a:cubicBezTo>
                    <a:cubicBezTo>
                      <a:pt x="2187133" y="153746"/>
                      <a:pt x="2187133" y="193068"/>
                      <a:pt x="2187133" y="235977"/>
                    </a:cubicBezTo>
                    <a:cubicBezTo>
                      <a:pt x="2187133" y="246705"/>
                      <a:pt x="2190720" y="250280"/>
                      <a:pt x="2201481" y="257432"/>
                    </a:cubicBezTo>
                    <a:cubicBezTo>
                      <a:pt x="2233774" y="278887"/>
                      <a:pt x="2255307" y="268159"/>
                      <a:pt x="2276829" y="243129"/>
                    </a:cubicBezTo>
                    <a:cubicBezTo>
                      <a:pt x="2294774" y="218099"/>
                      <a:pt x="2319883" y="196644"/>
                      <a:pt x="2341416" y="175201"/>
                    </a:cubicBezTo>
                    <a:cubicBezTo>
                      <a:pt x="2406003" y="114413"/>
                      <a:pt x="2506470" y="143019"/>
                      <a:pt x="2531590" y="225250"/>
                    </a:cubicBezTo>
                    <a:cubicBezTo>
                      <a:pt x="2542351" y="264584"/>
                      <a:pt x="2535177" y="303917"/>
                      <a:pt x="2502884" y="332512"/>
                    </a:cubicBezTo>
                    <a:cubicBezTo>
                      <a:pt x="2474177" y="361118"/>
                      <a:pt x="2445470" y="389724"/>
                      <a:pt x="2416764" y="418318"/>
                    </a:cubicBezTo>
                    <a:cubicBezTo>
                      <a:pt x="2409590" y="429046"/>
                      <a:pt x="2406003" y="436197"/>
                      <a:pt x="2413177" y="446925"/>
                    </a:cubicBezTo>
                    <a:cubicBezTo>
                      <a:pt x="2427524" y="486258"/>
                      <a:pt x="2427524" y="486258"/>
                      <a:pt x="2470590" y="486258"/>
                    </a:cubicBezTo>
                    <a:cubicBezTo>
                      <a:pt x="2484960" y="486247"/>
                      <a:pt x="2495721" y="486247"/>
                      <a:pt x="2510080" y="486247"/>
                    </a:cubicBezTo>
                    <a:moveTo>
                      <a:pt x="2266079" y="600660"/>
                    </a:moveTo>
                    <a:cubicBezTo>
                      <a:pt x="2266079" y="493398"/>
                      <a:pt x="2179959" y="407580"/>
                      <a:pt x="2075905" y="407580"/>
                    </a:cubicBezTo>
                    <a:cubicBezTo>
                      <a:pt x="1968252" y="407580"/>
                      <a:pt x="1882144" y="493387"/>
                      <a:pt x="1882144" y="600660"/>
                    </a:cubicBezTo>
                    <a:cubicBezTo>
                      <a:pt x="1882144" y="700770"/>
                      <a:pt x="1957491" y="793739"/>
                      <a:pt x="2075905" y="793739"/>
                    </a:cubicBezTo>
                    <a:cubicBezTo>
                      <a:pt x="2190720" y="793728"/>
                      <a:pt x="2269666" y="697194"/>
                      <a:pt x="2266079" y="600660"/>
                    </a:cubicBezTo>
                    <a:moveTo>
                      <a:pt x="824312" y="486102"/>
                    </a:moveTo>
                    <a:cubicBezTo>
                      <a:pt x="842236" y="486102"/>
                      <a:pt x="856572" y="486102"/>
                      <a:pt x="870897" y="486102"/>
                    </a:cubicBezTo>
                    <a:cubicBezTo>
                      <a:pt x="924657" y="489677"/>
                      <a:pt x="960493" y="529011"/>
                      <a:pt x="960493" y="575495"/>
                    </a:cubicBezTo>
                    <a:cubicBezTo>
                      <a:pt x="960493" y="629132"/>
                      <a:pt x="924657" y="664889"/>
                      <a:pt x="870897" y="664889"/>
                    </a:cubicBezTo>
                    <a:cubicBezTo>
                      <a:pt x="838638" y="664889"/>
                      <a:pt x="806389" y="664889"/>
                      <a:pt x="774129" y="664889"/>
                    </a:cubicBezTo>
                    <a:cubicBezTo>
                      <a:pt x="766966" y="664889"/>
                      <a:pt x="759792" y="668465"/>
                      <a:pt x="756205" y="675616"/>
                    </a:cubicBezTo>
                    <a:cubicBezTo>
                      <a:pt x="745456" y="711374"/>
                      <a:pt x="745456" y="711374"/>
                      <a:pt x="770542" y="736404"/>
                    </a:cubicBezTo>
                    <a:cubicBezTo>
                      <a:pt x="788465" y="754283"/>
                      <a:pt x="806378" y="768586"/>
                      <a:pt x="820714" y="786465"/>
                    </a:cubicBezTo>
                    <a:cubicBezTo>
                      <a:pt x="849387" y="815071"/>
                      <a:pt x="852974" y="847253"/>
                      <a:pt x="842213" y="886586"/>
                    </a:cubicBezTo>
                    <a:cubicBezTo>
                      <a:pt x="827877" y="918768"/>
                      <a:pt x="802791" y="936647"/>
                      <a:pt x="763368" y="940222"/>
                    </a:cubicBezTo>
                    <a:cubicBezTo>
                      <a:pt x="738282" y="940222"/>
                      <a:pt x="713196" y="933071"/>
                      <a:pt x="695272" y="915192"/>
                    </a:cubicBezTo>
                    <a:cubicBezTo>
                      <a:pt x="670186" y="890162"/>
                      <a:pt x="652262" y="872283"/>
                      <a:pt x="627176" y="847253"/>
                    </a:cubicBezTo>
                    <a:cubicBezTo>
                      <a:pt x="620014" y="840101"/>
                      <a:pt x="612840" y="836525"/>
                      <a:pt x="602090" y="843677"/>
                    </a:cubicBezTo>
                    <a:cubicBezTo>
                      <a:pt x="573417" y="857980"/>
                      <a:pt x="569830" y="854404"/>
                      <a:pt x="569830" y="890162"/>
                    </a:cubicBezTo>
                    <a:cubicBezTo>
                      <a:pt x="569830" y="911616"/>
                      <a:pt x="573417" y="940222"/>
                      <a:pt x="569830" y="965253"/>
                    </a:cubicBezTo>
                    <a:cubicBezTo>
                      <a:pt x="569830" y="1008162"/>
                      <a:pt x="537570" y="1047495"/>
                      <a:pt x="494572" y="1054647"/>
                    </a:cubicBezTo>
                    <a:cubicBezTo>
                      <a:pt x="444399" y="1058222"/>
                      <a:pt x="401390" y="1029616"/>
                      <a:pt x="394227" y="983132"/>
                    </a:cubicBezTo>
                    <a:cubicBezTo>
                      <a:pt x="390640" y="961677"/>
                      <a:pt x="394227" y="940222"/>
                      <a:pt x="394227" y="915192"/>
                    </a:cubicBezTo>
                    <a:cubicBezTo>
                      <a:pt x="394227" y="908041"/>
                      <a:pt x="394227" y="900889"/>
                      <a:pt x="394227" y="890162"/>
                    </a:cubicBezTo>
                    <a:cubicBezTo>
                      <a:pt x="394227" y="857980"/>
                      <a:pt x="394227" y="857980"/>
                      <a:pt x="358391" y="840101"/>
                    </a:cubicBezTo>
                    <a:cubicBezTo>
                      <a:pt x="351229" y="836525"/>
                      <a:pt x="344055" y="840101"/>
                      <a:pt x="340468" y="847253"/>
                    </a:cubicBezTo>
                    <a:cubicBezTo>
                      <a:pt x="315382" y="868707"/>
                      <a:pt x="293882" y="890162"/>
                      <a:pt x="268785" y="911616"/>
                    </a:cubicBezTo>
                    <a:cubicBezTo>
                      <a:pt x="247286" y="936647"/>
                      <a:pt x="215026" y="947374"/>
                      <a:pt x="175603" y="936647"/>
                    </a:cubicBezTo>
                    <a:cubicBezTo>
                      <a:pt x="139767" y="922344"/>
                      <a:pt x="121844" y="897313"/>
                      <a:pt x="118257" y="861556"/>
                    </a:cubicBezTo>
                    <a:cubicBezTo>
                      <a:pt x="114670" y="829374"/>
                      <a:pt x="125420" y="804344"/>
                      <a:pt x="143343" y="782889"/>
                    </a:cubicBezTo>
                    <a:cubicBezTo>
                      <a:pt x="164842" y="765010"/>
                      <a:pt x="189928" y="739980"/>
                      <a:pt x="211439" y="718526"/>
                    </a:cubicBezTo>
                    <a:cubicBezTo>
                      <a:pt x="218602" y="711374"/>
                      <a:pt x="218602" y="707798"/>
                      <a:pt x="215026" y="697071"/>
                    </a:cubicBezTo>
                    <a:cubicBezTo>
                      <a:pt x="207863" y="672041"/>
                      <a:pt x="193527" y="661314"/>
                      <a:pt x="164854" y="664889"/>
                    </a:cubicBezTo>
                    <a:cubicBezTo>
                      <a:pt x="139767" y="668465"/>
                      <a:pt x="118268" y="664889"/>
                      <a:pt x="89595" y="664889"/>
                    </a:cubicBezTo>
                    <a:cubicBezTo>
                      <a:pt x="39423" y="664889"/>
                      <a:pt x="0" y="625556"/>
                      <a:pt x="0" y="575495"/>
                    </a:cubicBezTo>
                    <a:cubicBezTo>
                      <a:pt x="0" y="529011"/>
                      <a:pt x="39423" y="489677"/>
                      <a:pt x="89595" y="486102"/>
                    </a:cubicBezTo>
                    <a:cubicBezTo>
                      <a:pt x="125431" y="486102"/>
                      <a:pt x="154104" y="486102"/>
                      <a:pt x="189940" y="486102"/>
                    </a:cubicBezTo>
                    <a:cubicBezTo>
                      <a:pt x="197102" y="486102"/>
                      <a:pt x="204276" y="486102"/>
                      <a:pt x="207863" y="475374"/>
                    </a:cubicBezTo>
                    <a:cubicBezTo>
                      <a:pt x="218613" y="443192"/>
                      <a:pt x="222200" y="443192"/>
                      <a:pt x="193527" y="414586"/>
                    </a:cubicBezTo>
                    <a:cubicBezTo>
                      <a:pt x="175603" y="400283"/>
                      <a:pt x="157691" y="382405"/>
                      <a:pt x="139767" y="364526"/>
                    </a:cubicBezTo>
                    <a:cubicBezTo>
                      <a:pt x="107507" y="328768"/>
                      <a:pt x="107507" y="275132"/>
                      <a:pt x="139767" y="239374"/>
                    </a:cubicBezTo>
                    <a:cubicBezTo>
                      <a:pt x="175603" y="203617"/>
                      <a:pt x="232949" y="203617"/>
                      <a:pt x="268785" y="239374"/>
                    </a:cubicBezTo>
                    <a:cubicBezTo>
                      <a:pt x="290284" y="260829"/>
                      <a:pt x="315370" y="285859"/>
                      <a:pt x="336881" y="307314"/>
                    </a:cubicBezTo>
                    <a:cubicBezTo>
                      <a:pt x="344044" y="314465"/>
                      <a:pt x="351217" y="310890"/>
                      <a:pt x="361967" y="310890"/>
                    </a:cubicBezTo>
                    <a:cubicBezTo>
                      <a:pt x="390640" y="303738"/>
                      <a:pt x="397803" y="289435"/>
                      <a:pt x="394227" y="260829"/>
                    </a:cubicBezTo>
                    <a:cubicBezTo>
                      <a:pt x="390640" y="235799"/>
                      <a:pt x="394227" y="210768"/>
                      <a:pt x="394227" y="185738"/>
                    </a:cubicBezTo>
                    <a:cubicBezTo>
                      <a:pt x="394227" y="139253"/>
                      <a:pt x="430063" y="99920"/>
                      <a:pt x="483822" y="99920"/>
                    </a:cubicBezTo>
                    <a:cubicBezTo>
                      <a:pt x="533994" y="99920"/>
                      <a:pt x="569830" y="139253"/>
                      <a:pt x="569830" y="185738"/>
                    </a:cubicBezTo>
                    <a:cubicBezTo>
                      <a:pt x="573417" y="217920"/>
                      <a:pt x="573417" y="253677"/>
                      <a:pt x="569830" y="285859"/>
                    </a:cubicBezTo>
                    <a:cubicBezTo>
                      <a:pt x="569830" y="293011"/>
                      <a:pt x="573417" y="296586"/>
                      <a:pt x="584167" y="300162"/>
                    </a:cubicBezTo>
                    <a:cubicBezTo>
                      <a:pt x="609253" y="318041"/>
                      <a:pt x="627176" y="310890"/>
                      <a:pt x="641513" y="289435"/>
                    </a:cubicBezTo>
                    <a:cubicBezTo>
                      <a:pt x="659436" y="271556"/>
                      <a:pt x="673773" y="257253"/>
                      <a:pt x="691685" y="239374"/>
                    </a:cubicBezTo>
                    <a:cubicBezTo>
                      <a:pt x="745444" y="189314"/>
                      <a:pt x="824290" y="210768"/>
                      <a:pt x="842213" y="278708"/>
                    </a:cubicBezTo>
                    <a:cubicBezTo>
                      <a:pt x="852963" y="307314"/>
                      <a:pt x="845800" y="339496"/>
                      <a:pt x="820714" y="364526"/>
                    </a:cubicBezTo>
                    <a:cubicBezTo>
                      <a:pt x="802791" y="389556"/>
                      <a:pt x="777704" y="411011"/>
                      <a:pt x="752618" y="432465"/>
                    </a:cubicBezTo>
                    <a:cubicBezTo>
                      <a:pt x="745456" y="439617"/>
                      <a:pt x="745456" y="446768"/>
                      <a:pt x="749031" y="453920"/>
                    </a:cubicBezTo>
                    <a:cubicBezTo>
                      <a:pt x="763368" y="486102"/>
                      <a:pt x="763368" y="486102"/>
                      <a:pt x="799204" y="486102"/>
                    </a:cubicBezTo>
                    <a:cubicBezTo>
                      <a:pt x="806389" y="486102"/>
                      <a:pt x="813562" y="486102"/>
                      <a:pt x="824312" y="486102"/>
                    </a:cubicBezTo>
                    <a:moveTo>
                      <a:pt x="634361" y="575495"/>
                    </a:moveTo>
                    <a:cubicBezTo>
                      <a:pt x="634361" y="493253"/>
                      <a:pt x="566266" y="421738"/>
                      <a:pt x="483844" y="421738"/>
                    </a:cubicBezTo>
                    <a:cubicBezTo>
                      <a:pt x="397836" y="421738"/>
                      <a:pt x="329740" y="493253"/>
                      <a:pt x="329740" y="575495"/>
                    </a:cubicBezTo>
                    <a:cubicBezTo>
                      <a:pt x="329740" y="654162"/>
                      <a:pt x="390662" y="729253"/>
                      <a:pt x="483844" y="729253"/>
                    </a:cubicBezTo>
                    <a:cubicBezTo>
                      <a:pt x="573439" y="729253"/>
                      <a:pt x="637948" y="650586"/>
                      <a:pt x="634361" y="575495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282828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01" name="Google Shape;601;p13"/>
              <p:cNvSpPr/>
              <p:nvPr/>
            </p:nvSpPr>
            <p:spPr>
              <a:xfrm>
                <a:off x="2446391" y="1312033"/>
                <a:ext cx="4301286" cy="2116489"/>
              </a:xfrm>
              <a:custGeom>
                <a:avLst/>
                <a:gdLst/>
                <a:ahLst/>
                <a:cxnLst/>
                <a:rect l="l" t="t" r="r" b="b"/>
                <a:pathLst>
                  <a:path w="4301286" h="2116489" extrusionOk="0">
                    <a:moveTo>
                      <a:pt x="3964071" y="1219131"/>
                    </a:moveTo>
                    <a:cubicBezTo>
                      <a:pt x="3982006" y="1169082"/>
                      <a:pt x="3992766" y="1115445"/>
                      <a:pt x="3992766" y="1058245"/>
                    </a:cubicBezTo>
                    <a:cubicBezTo>
                      <a:pt x="3992766" y="822278"/>
                      <a:pt x="3809811" y="629221"/>
                      <a:pt x="3573040" y="607778"/>
                    </a:cubicBezTo>
                    <a:cubicBezTo>
                      <a:pt x="3590974" y="561304"/>
                      <a:pt x="3598148" y="511244"/>
                      <a:pt x="3598148" y="457618"/>
                    </a:cubicBezTo>
                    <a:cubicBezTo>
                      <a:pt x="3598148" y="214501"/>
                      <a:pt x="3404432" y="14303"/>
                      <a:pt x="3160487" y="3576"/>
                    </a:cubicBezTo>
                    <a:cubicBezTo>
                      <a:pt x="3160487" y="0"/>
                      <a:pt x="3160487" y="0"/>
                      <a:pt x="3160487" y="0"/>
                    </a:cubicBezTo>
                    <a:cubicBezTo>
                      <a:pt x="2618794" y="0"/>
                      <a:pt x="2618794" y="0"/>
                      <a:pt x="2618794" y="0"/>
                    </a:cubicBezTo>
                    <a:cubicBezTo>
                      <a:pt x="2618794" y="3576"/>
                      <a:pt x="2618794" y="3576"/>
                      <a:pt x="2618794" y="3576"/>
                    </a:cubicBezTo>
                    <a:cubicBezTo>
                      <a:pt x="2615207" y="3576"/>
                      <a:pt x="2615207" y="0"/>
                      <a:pt x="2611620" y="0"/>
                    </a:cubicBezTo>
                    <a:cubicBezTo>
                      <a:pt x="2356914" y="0"/>
                      <a:pt x="2152437" y="207360"/>
                      <a:pt x="2152437" y="457618"/>
                    </a:cubicBezTo>
                    <a:cubicBezTo>
                      <a:pt x="2152437" y="511244"/>
                      <a:pt x="2163198" y="557728"/>
                      <a:pt x="2177546" y="604202"/>
                    </a:cubicBezTo>
                    <a:cubicBezTo>
                      <a:pt x="1409842" y="604202"/>
                      <a:pt x="1409842" y="604202"/>
                      <a:pt x="1409842" y="604202"/>
                    </a:cubicBezTo>
                    <a:cubicBezTo>
                      <a:pt x="1155137" y="604202"/>
                      <a:pt x="950659" y="807987"/>
                      <a:pt x="950659" y="1058245"/>
                    </a:cubicBezTo>
                    <a:cubicBezTo>
                      <a:pt x="950659" y="1108294"/>
                      <a:pt x="957833" y="1158344"/>
                      <a:pt x="975768" y="1201252"/>
                    </a:cubicBezTo>
                    <a:cubicBezTo>
                      <a:pt x="459183" y="1201252"/>
                      <a:pt x="459183" y="1201252"/>
                      <a:pt x="459183" y="1201252"/>
                    </a:cubicBezTo>
                    <a:cubicBezTo>
                      <a:pt x="204477" y="1201252"/>
                      <a:pt x="0" y="1408613"/>
                      <a:pt x="0" y="1658871"/>
                    </a:cubicBezTo>
                    <a:cubicBezTo>
                      <a:pt x="0" y="1912705"/>
                      <a:pt x="204477" y="2116489"/>
                      <a:pt x="459183" y="2116489"/>
                    </a:cubicBezTo>
                    <a:cubicBezTo>
                      <a:pt x="3842104" y="2116489"/>
                      <a:pt x="3842104" y="2116489"/>
                      <a:pt x="3842104" y="2116489"/>
                    </a:cubicBezTo>
                    <a:cubicBezTo>
                      <a:pt x="4096810" y="2116489"/>
                      <a:pt x="4301287" y="1912705"/>
                      <a:pt x="4301287" y="1658871"/>
                    </a:cubicBezTo>
                    <a:cubicBezTo>
                      <a:pt x="4301298" y="1447935"/>
                      <a:pt x="4157799" y="1272756"/>
                      <a:pt x="3964071" y="1219131"/>
                    </a:cubicBezTo>
                    <a:lnTo>
                      <a:pt x="3964071" y="1219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282828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02" name="Google Shape;602;p13"/>
              <p:cNvSpPr/>
              <p:nvPr/>
            </p:nvSpPr>
            <p:spPr>
              <a:xfrm>
                <a:off x="2611737" y="2066886"/>
                <a:ext cx="3984978" cy="1159639"/>
              </a:xfrm>
              <a:custGeom>
                <a:avLst/>
                <a:gdLst/>
                <a:ahLst/>
                <a:cxnLst/>
                <a:rect l="l" t="t" r="r" b="b"/>
                <a:pathLst>
                  <a:path w="3984978" h="1159639" extrusionOk="0">
                    <a:moveTo>
                      <a:pt x="1456450" y="503254"/>
                    </a:moveTo>
                    <a:cubicBezTo>
                      <a:pt x="1313118" y="503254"/>
                      <a:pt x="1202035" y="392607"/>
                      <a:pt x="1202035" y="253421"/>
                    </a:cubicBezTo>
                    <a:cubicBezTo>
                      <a:pt x="1202035" y="114234"/>
                      <a:pt x="1313118" y="11"/>
                      <a:pt x="1456450" y="11"/>
                    </a:cubicBezTo>
                    <a:cubicBezTo>
                      <a:pt x="1520947" y="11"/>
                      <a:pt x="1589032" y="24997"/>
                      <a:pt x="1639193" y="74968"/>
                    </a:cubicBezTo>
                    <a:cubicBezTo>
                      <a:pt x="1657106" y="96378"/>
                      <a:pt x="1657106" y="128504"/>
                      <a:pt x="1635606" y="149925"/>
                    </a:cubicBezTo>
                    <a:cubicBezTo>
                      <a:pt x="1610520" y="167770"/>
                      <a:pt x="1574696" y="167770"/>
                      <a:pt x="1553196" y="146349"/>
                    </a:cubicBezTo>
                    <a:cubicBezTo>
                      <a:pt x="1524535" y="117799"/>
                      <a:pt x="1492286" y="103518"/>
                      <a:pt x="1456450" y="103518"/>
                    </a:cubicBezTo>
                    <a:cubicBezTo>
                      <a:pt x="1377616" y="103518"/>
                      <a:pt x="1313118" y="171335"/>
                      <a:pt x="1313118" y="253421"/>
                    </a:cubicBezTo>
                    <a:cubicBezTo>
                      <a:pt x="1313118" y="335506"/>
                      <a:pt x="1377616" y="403323"/>
                      <a:pt x="1456450" y="403323"/>
                    </a:cubicBezTo>
                    <a:cubicBezTo>
                      <a:pt x="1492286" y="403323"/>
                      <a:pt x="1524535" y="389042"/>
                      <a:pt x="1553196" y="360492"/>
                    </a:cubicBezTo>
                    <a:cubicBezTo>
                      <a:pt x="1574696" y="339071"/>
                      <a:pt x="1610531" y="335506"/>
                      <a:pt x="1635606" y="356928"/>
                    </a:cubicBezTo>
                    <a:cubicBezTo>
                      <a:pt x="1657106" y="374773"/>
                      <a:pt x="1657106" y="406899"/>
                      <a:pt x="1639193" y="428308"/>
                    </a:cubicBezTo>
                    <a:cubicBezTo>
                      <a:pt x="1589032" y="474693"/>
                      <a:pt x="1524535" y="503254"/>
                      <a:pt x="1456450" y="503254"/>
                    </a:cubicBezTo>
                    <a:lnTo>
                      <a:pt x="1456450" y="503254"/>
                    </a:lnTo>
                    <a:close/>
                    <a:moveTo>
                      <a:pt x="746875" y="1159629"/>
                    </a:moveTo>
                    <a:cubicBezTo>
                      <a:pt x="754082" y="1159629"/>
                      <a:pt x="757680" y="1159629"/>
                      <a:pt x="764876" y="1156064"/>
                    </a:cubicBezTo>
                    <a:cubicBezTo>
                      <a:pt x="782878" y="1148924"/>
                      <a:pt x="797282" y="1131078"/>
                      <a:pt x="797282" y="1109669"/>
                    </a:cubicBezTo>
                    <a:cubicBezTo>
                      <a:pt x="797282" y="1109669"/>
                      <a:pt x="797282" y="1109669"/>
                      <a:pt x="797282" y="709933"/>
                    </a:cubicBezTo>
                    <a:cubicBezTo>
                      <a:pt x="797282" y="684947"/>
                      <a:pt x="772073" y="659962"/>
                      <a:pt x="746864" y="659962"/>
                    </a:cubicBezTo>
                    <a:cubicBezTo>
                      <a:pt x="718056" y="659962"/>
                      <a:pt x="696445" y="684947"/>
                      <a:pt x="696445" y="709933"/>
                    </a:cubicBezTo>
                    <a:cubicBezTo>
                      <a:pt x="696445" y="709933"/>
                      <a:pt x="696445" y="709933"/>
                      <a:pt x="696445" y="959766"/>
                    </a:cubicBezTo>
                    <a:cubicBezTo>
                      <a:pt x="696445" y="959766"/>
                      <a:pt x="696445" y="959766"/>
                      <a:pt x="480392" y="681383"/>
                    </a:cubicBezTo>
                    <a:cubicBezTo>
                      <a:pt x="469586" y="663537"/>
                      <a:pt x="447986" y="656397"/>
                      <a:pt x="426375" y="663537"/>
                    </a:cubicBezTo>
                    <a:cubicBezTo>
                      <a:pt x="404764" y="670678"/>
                      <a:pt x="390361" y="684958"/>
                      <a:pt x="390361" y="709933"/>
                    </a:cubicBezTo>
                    <a:cubicBezTo>
                      <a:pt x="390361" y="709933"/>
                      <a:pt x="390361" y="709933"/>
                      <a:pt x="390361" y="1109669"/>
                    </a:cubicBezTo>
                    <a:cubicBezTo>
                      <a:pt x="390361" y="1138219"/>
                      <a:pt x="415570" y="1159640"/>
                      <a:pt x="444377" y="1159640"/>
                    </a:cubicBezTo>
                    <a:cubicBezTo>
                      <a:pt x="469586" y="1159640"/>
                      <a:pt x="491186" y="1138219"/>
                      <a:pt x="491186" y="1109669"/>
                    </a:cubicBezTo>
                    <a:cubicBezTo>
                      <a:pt x="491186" y="1109669"/>
                      <a:pt x="491186" y="1109669"/>
                      <a:pt x="491186" y="856259"/>
                    </a:cubicBezTo>
                    <a:cubicBezTo>
                      <a:pt x="491186" y="856259"/>
                      <a:pt x="491186" y="856259"/>
                      <a:pt x="707240" y="1141783"/>
                    </a:cubicBezTo>
                    <a:cubicBezTo>
                      <a:pt x="718056" y="1152488"/>
                      <a:pt x="732471" y="1159629"/>
                      <a:pt x="746875" y="1159629"/>
                    </a:cubicBezTo>
                    <a:lnTo>
                      <a:pt x="746875" y="1159629"/>
                    </a:lnTo>
                    <a:close/>
                    <a:moveTo>
                      <a:pt x="3201150" y="503254"/>
                    </a:moveTo>
                    <a:cubicBezTo>
                      <a:pt x="3340828" y="503254"/>
                      <a:pt x="3456560" y="392607"/>
                      <a:pt x="3456560" y="253421"/>
                    </a:cubicBezTo>
                    <a:cubicBezTo>
                      <a:pt x="3456560" y="114234"/>
                      <a:pt x="3340828" y="11"/>
                      <a:pt x="3201150" y="11"/>
                    </a:cubicBezTo>
                    <a:cubicBezTo>
                      <a:pt x="3061472" y="11"/>
                      <a:pt x="2949730" y="114223"/>
                      <a:pt x="2949730" y="253421"/>
                    </a:cubicBezTo>
                    <a:cubicBezTo>
                      <a:pt x="2949730" y="392618"/>
                      <a:pt x="3061472" y="503254"/>
                      <a:pt x="3201150" y="503254"/>
                    </a:cubicBezTo>
                    <a:lnTo>
                      <a:pt x="3201150" y="503254"/>
                    </a:lnTo>
                    <a:close/>
                    <a:moveTo>
                      <a:pt x="3201150" y="103507"/>
                    </a:moveTo>
                    <a:cubicBezTo>
                      <a:pt x="3280968" y="103507"/>
                      <a:pt x="3340828" y="167748"/>
                      <a:pt x="3340828" y="253409"/>
                    </a:cubicBezTo>
                    <a:cubicBezTo>
                      <a:pt x="3340828" y="331931"/>
                      <a:pt x="3280968" y="403312"/>
                      <a:pt x="3201150" y="403312"/>
                    </a:cubicBezTo>
                    <a:cubicBezTo>
                      <a:pt x="3125322" y="403312"/>
                      <a:pt x="3057483" y="331931"/>
                      <a:pt x="3057483" y="253409"/>
                    </a:cubicBezTo>
                    <a:cubicBezTo>
                      <a:pt x="3057483" y="167759"/>
                      <a:pt x="3125322" y="103507"/>
                      <a:pt x="3201150" y="103507"/>
                    </a:cubicBezTo>
                    <a:lnTo>
                      <a:pt x="3201150" y="103507"/>
                    </a:lnTo>
                    <a:close/>
                    <a:moveTo>
                      <a:pt x="1542927" y="959755"/>
                    </a:moveTo>
                    <a:cubicBezTo>
                      <a:pt x="1571611" y="959755"/>
                      <a:pt x="1596720" y="938345"/>
                      <a:pt x="1596720" y="909784"/>
                    </a:cubicBezTo>
                    <a:cubicBezTo>
                      <a:pt x="1596720" y="877658"/>
                      <a:pt x="1571611" y="856248"/>
                      <a:pt x="1542927" y="856248"/>
                    </a:cubicBezTo>
                    <a:cubicBezTo>
                      <a:pt x="1399484" y="856248"/>
                      <a:pt x="1399484" y="856248"/>
                      <a:pt x="1399484" y="856248"/>
                    </a:cubicBezTo>
                    <a:cubicBezTo>
                      <a:pt x="1399484" y="756306"/>
                      <a:pt x="1399484" y="756306"/>
                      <a:pt x="1399484" y="756306"/>
                    </a:cubicBezTo>
                    <a:cubicBezTo>
                      <a:pt x="1542927" y="756306"/>
                      <a:pt x="1542927" y="756306"/>
                      <a:pt x="1542927" y="756306"/>
                    </a:cubicBezTo>
                    <a:cubicBezTo>
                      <a:pt x="1571611" y="756306"/>
                      <a:pt x="1596720" y="738461"/>
                      <a:pt x="1596720" y="709910"/>
                    </a:cubicBezTo>
                    <a:cubicBezTo>
                      <a:pt x="1596720" y="681360"/>
                      <a:pt x="1571611" y="656375"/>
                      <a:pt x="1542927" y="656375"/>
                    </a:cubicBezTo>
                    <a:cubicBezTo>
                      <a:pt x="1345691" y="656375"/>
                      <a:pt x="1345691" y="656375"/>
                      <a:pt x="1345691" y="656375"/>
                    </a:cubicBezTo>
                    <a:cubicBezTo>
                      <a:pt x="1317007" y="656375"/>
                      <a:pt x="1291898" y="681360"/>
                      <a:pt x="1291898" y="709910"/>
                    </a:cubicBezTo>
                    <a:cubicBezTo>
                      <a:pt x="1295485" y="709910"/>
                      <a:pt x="1295485" y="709910"/>
                      <a:pt x="1295485" y="709910"/>
                    </a:cubicBezTo>
                    <a:cubicBezTo>
                      <a:pt x="1295485" y="709910"/>
                      <a:pt x="1291898" y="709910"/>
                      <a:pt x="1291898" y="713475"/>
                    </a:cubicBezTo>
                    <a:cubicBezTo>
                      <a:pt x="1291898" y="1109646"/>
                      <a:pt x="1291898" y="1109646"/>
                      <a:pt x="1291898" y="1109646"/>
                    </a:cubicBezTo>
                    <a:lnTo>
                      <a:pt x="1291898" y="1109646"/>
                    </a:lnTo>
                    <a:lnTo>
                      <a:pt x="1291898" y="1109646"/>
                    </a:lnTo>
                    <a:cubicBezTo>
                      <a:pt x="1291898" y="1138196"/>
                      <a:pt x="1317007" y="1159617"/>
                      <a:pt x="1345691" y="1159617"/>
                    </a:cubicBezTo>
                    <a:lnTo>
                      <a:pt x="1345691" y="1159617"/>
                    </a:lnTo>
                    <a:cubicBezTo>
                      <a:pt x="1542927" y="1159617"/>
                      <a:pt x="1542927" y="1159617"/>
                      <a:pt x="1542927" y="1159617"/>
                    </a:cubicBezTo>
                    <a:cubicBezTo>
                      <a:pt x="1571611" y="1159617"/>
                      <a:pt x="1596720" y="1138196"/>
                      <a:pt x="1596720" y="1109646"/>
                    </a:cubicBezTo>
                    <a:cubicBezTo>
                      <a:pt x="1596720" y="1081096"/>
                      <a:pt x="1571611" y="1056111"/>
                      <a:pt x="1542927" y="1056111"/>
                    </a:cubicBezTo>
                    <a:lnTo>
                      <a:pt x="1542927" y="1056111"/>
                    </a:lnTo>
                    <a:cubicBezTo>
                      <a:pt x="1399484" y="1056111"/>
                      <a:pt x="1399484" y="1056111"/>
                      <a:pt x="1399484" y="1056111"/>
                    </a:cubicBezTo>
                    <a:cubicBezTo>
                      <a:pt x="1399484" y="959744"/>
                      <a:pt x="1399484" y="959744"/>
                      <a:pt x="1399484" y="959744"/>
                    </a:cubicBezTo>
                    <a:cubicBezTo>
                      <a:pt x="1542927" y="959755"/>
                      <a:pt x="1542927" y="959755"/>
                      <a:pt x="1542927" y="959755"/>
                    </a:cubicBezTo>
                    <a:lnTo>
                      <a:pt x="1542927" y="959755"/>
                    </a:lnTo>
                    <a:lnTo>
                      <a:pt x="1542927" y="959755"/>
                    </a:lnTo>
                    <a:close/>
                    <a:moveTo>
                      <a:pt x="3443530" y="656386"/>
                    </a:moveTo>
                    <a:cubicBezTo>
                      <a:pt x="3414712" y="656386"/>
                      <a:pt x="3389503" y="681371"/>
                      <a:pt x="3389503" y="709922"/>
                    </a:cubicBezTo>
                    <a:cubicBezTo>
                      <a:pt x="3389503" y="863389"/>
                      <a:pt x="3389503" y="863389"/>
                      <a:pt x="3389503" y="863389"/>
                    </a:cubicBezTo>
                    <a:cubicBezTo>
                      <a:pt x="3241824" y="863389"/>
                      <a:pt x="3241824" y="863389"/>
                      <a:pt x="3241824" y="863389"/>
                    </a:cubicBezTo>
                    <a:cubicBezTo>
                      <a:pt x="3241824" y="709922"/>
                      <a:pt x="3241824" y="709922"/>
                      <a:pt x="3241824" y="709922"/>
                    </a:cubicBezTo>
                    <a:cubicBezTo>
                      <a:pt x="3241824" y="681371"/>
                      <a:pt x="3216615" y="656386"/>
                      <a:pt x="3191395" y="656386"/>
                    </a:cubicBezTo>
                    <a:cubicBezTo>
                      <a:pt x="3162577" y="656386"/>
                      <a:pt x="3137368" y="681371"/>
                      <a:pt x="3137368" y="709922"/>
                    </a:cubicBezTo>
                    <a:cubicBezTo>
                      <a:pt x="3137368" y="1109657"/>
                      <a:pt x="3137368" y="1109657"/>
                      <a:pt x="3137368" y="1109657"/>
                    </a:cubicBezTo>
                    <a:cubicBezTo>
                      <a:pt x="3137368" y="1138208"/>
                      <a:pt x="3162577" y="1159629"/>
                      <a:pt x="3191395" y="1159629"/>
                    </a:cubicBezTo>
                    <a:cubicBezTo>
                      <a:pt x="3216604" y="1159629"/>
                      <a:pt x="3241824" y="1138208"/>
                      <a:pt x="3241824" y="1109657"/>
                    </a:cubicBezTo>
                    <a:cubicBezTo>
                      <a:pt x="3241824" y="966895"/>
                      <a:pt x="3241824" y="966895"/>
                      <a:pt x="3241824" y="966895"/>
                    </a:cubicBezTo>
                    <a:cubicBezTo>
                      <a:pt x="3389503" y="966895"/>
                      <a:pt x="3389503" y="966895"/>
                      <a:pt x="3389503" y="966895"/>
                    </a:cubicBezTo>
                    <a:cubicBezTo>
                      <a:pt x="3389503" y="1109657"/>
                      <a:pt x="3389503" y="1109657"/>
                      <a:pt x="3389503" y="1109657"/>
                    </a:cubicBezTo>
                    <a:cubicBezTo>
                      <a:pt x="3389503" y="1138208"/>
                      <a:pt x="3414712" y="1159629"/>
                      <a:pt x="3443530" y="1159629"/>
                    </a:cubicBezTo>
                    <a:cubicBezTo>
                      <a:pt x="3472349" y="1159629"/>
                      <a:pt x="3493960" y="1138208"/>
                      <a:pt x="3493960" y="1109657"/>
                    </a:cubicBezTo>
                    <a:cubicBezTo>
                      <a:pt x="3493960" y="709922"/>
                      <a:pt x="3493960" y="709922"/>
                      <a:pt x="3493960" y="709922"/>
                    </a:cubicBezTo>
                    <a:cubicBezTo>
                      <a:pt x="3493949" y="681371"/>
                      <a:pt x="3472338" y="656386"/>
                      <a:pt x="3443530" y="656386"/>
                    </a:cubicBezTo>
                    <a:lnTo>
                      <a:pt x="3443530" y="656386"/>
                    </a:lnTo>
                    <a:close/>
                    <a:moveTo>
                      <a:pt x="2624995" y="1056122"/>
                    </a:moveTo>
                    <a:cubicBezTo>
                      <a:pt x="2553391" y="1056122"/>
                      <a:pt x="2553391" y="1056122"/>
                      <a:pt x="2553391" y="1056122"/>
                    </a:cubicBezTo>
                    <a:cubicBezTo>
                      <a:pt x="2553391" y="759882"/>
                      <a:pt x="2553391" y="759882"/>
                      <a:pt x="2553391" y="759882"/>
                    </a:cubicBezTo>
                    <a:cubicBezTo>
                      <a:pt x="2624995" y="759882"/>
                      <a:pt x="2624995" y="759882"/>
                      <a:pt x="2624995" y="759882"/>
                    </a:cubicBezTo>
                    <a:cubicBezTo>
                      <a:pt x="2653635" y="759882"/>
                      <a:pt x="2678699" y="734896"/>
                      <a:pt x="2678699" y="706346"/>
                    </a:cubicBezTo>
                    <a:cubicBezTo>
                      <a:pt x="2678699" y="681360"/>
                      <a:pt x="2653635" y="656375"/>
                      <a:pt x="2624995" y="656375"/>
                    </a:cubicBezTo>
                    <a:cubicBezTo>
                      <a:pt x="2377967" y="656375"/>
                      <a:pt x="2377967" y="656375"/>
                      <a:pt x="2377967" y="656375"/>
                    </a:cubicBezTo>
                    <a:cubicBezTo>
                      <a:pt x="2349327" y="656375"/>
                      <a:pt x="2324263" y="681360"/>
                      <a:pt x="2324263" y="706346"/>
                    </a:cubicBezTo>
                    <a:cubicBezTo>
                      <a:pt x="2324263" y="734896"/>
                      <a:pt x="2349327" y="759882"/>
                      <a:pt x="2377967" y="759882"/>
                    </a:cubicBezTo>
                    <a:cubicBezTo>
                      <a:pt x="2449571" y="759882"/>
                      <a:pt x="2449571" y="759882"/>
                      <a:pt x="2449571" y="759882"/>
                    </a:cubicBezTo>
                    <a:cubicBezTo>
                      <a:pt x="2449571" y="1056122"/>
                      <a:pt x="2449571" y="1056122"/>
                      <a:pt x="2449571" y="1056122"/>
                    </a:cubicBezTo>
                    <a:cubicBezTo>
                      <a:pt x="2377967" y="1056122"/>
                      <a:pt x="2377967" y="1056122"/>
                      <a:pt x="2377967" y="1056122"/>
                    </a:cubicBezTo>
                    <a:cubicBezTo>
                      <a:pt x="2349327" y="1056122"/>
                      <a:pt x="2324263" y="1081107"/>
                      <a:pt x="2324263" y="1109657"/>
                    </a:cubicBezTo>
                    <a:cubicBezTo>
                      <a:pt x="2324263" y="1138208"/>
                      <a:pt x="2349327" y="1159629"/>
                      <a:pt x="2377967" y="1159629"/>
                    </a:cubicBezTo>
                    <a:cubicBezTo>
                      <a:pt x="2624995" y="1159629"/>
                      <a:pt x="2624995" y="1159629"/>
                      <a:pt x="2624995" y="1159629"/>
                    </a:cubicBezTo>
                    <a:cubicBezTo>
                      <a:pt x="2653635" y="1159629"/>
                      <a:pt x="2678699" y="1138208"/>
                      <a:pt x="2678699" y="1109657"/>
                    </a:cubicBezTo>
                    <a:cubicBezTo>
                      <a:pt x="2678699" y="1081107"/>
                      <a:pt x="2653635" y="1056122"/>
                      <a:pt x="2624995" y="1056122"/>
                    </a:cubicBezTo>
                    <a:lnTo>
                      <a:pt x="2624995" y="1056122"/>
                    </a:lnTo>
                    <a:close/>
                    <a:moveTo>
                      <a:pt x="300710" y="1056122"/>
                    </a:moveTo>
                    <a:cubicBezTo>
                      <a:pt x="225530" y="1056122"/>
                      <a:pt x="225530" y="1056122"/>
                      <a:pt x="225530" y="1056122"/>
                    </a:cubicBezTo>
                    <a:cubicBezTo>
                      <a:pt x="225530" y="759882"/>
                      <a:pt x="225530" y="759882"/>
                      <a:pt x="225530" y="759882"/>
                    </a:cubicBezTo>
                    <a:cubicBezTo>
                      <a:pt x="300710" y="759882"/>
                      <a:pt x="300710" y="759882"/>
                      <a:pt x="300710" y="759882"/>
                    </a:cubicBezTo>
                    <a:cubicBezTo>
                      <a:pt x="329349" y="759882"/>
                      <a:pt x="350826" y="734896"/>
                      <a:pt x="350826" y="706346"/>
                    </a:cubicBezTo>
                    <a:cubicBezTo>
                      <a:pt x="350826" y="681360"/>
                      <a:pt x="329349" y="656375"/>
                      <a:pt x="300710" y="656375"/>
                    </a:cubicBezTo>
                    <a:cubicBezTo>
                      <a:pt x="50116" y="656375"/>
                      <a:pt x="50116" y="656375"/>
                      <a:pt x="50116" y="656375"/>
                    </a:cubicBezTo>
                    <a:cubicBezTo>
                      <a:pt x="25053" y="656375"/>
                      <a:pt x="0" y="681360"/>
                      <a:pt x="0" y="706346"/>
                    </a:cubicBezTo>
                    <a:cubicBezTo>
                      <a:pt x="0" y="734896"/>
                      <a:pt x="25064" y="759882"/>
                      <a:pt x="50116" y="759882"/>
                    </a:cubicBezTo>
                    <a:cubicBezTo>
                      <a:pt x="125297" y="759882"/>
                      <a:pt x="125297" y="759882"/>
                      <a:pt x="125297" y="759882"/>
                    </a:cubicBezTo>
                    <a:cubicBezTo>
                      <a:pt x="125297" y="1056122"/>
                      <a:pt x="125297" y="1056122"/>
                      <a:pt x="125297" y="1056122"/>
                    </a:cubicBezTo>
                    <a:cubicBezTo>
                      <a:pt x="50116" y="1056122"/>
                      <a:pt x="50116" y="1056122"/>
                      <a:pt x="50116" y="1056122"/>
                    </a:cubicBezTo>
                    <a:cubicBezTo>
                      <a:pt x="25053" y="1056122"/>
                      <a:pt x="0" y="1081107"/>
                      <a:pt x="0" y="1109657"/>
                    </a:cubicBezTo>
                    <a:cubicBezTo>
                      <a:pt x="0" y="1138208"/>
                      <a:pt x="25064" y="1159629"/>
                      <a:pt x="50116" y="1159629"/>
                    </a:cubicBezTo>
                    <a:cubicBezTo>
                      <a:pt x="300710" y="1159629"/>
                      <a:pt x="300710" y="1159629"/>
                      <a:pt x="300710" y="1159629"/>
                    </a:cubicBezTo>
                    <a:cubicBezTo>
                      <a:pt x="329349" y="1159629"/>
                      <a:pt x="350826" y="1138208"/>
                      <a:pt x="350826" y="1109657"/>
                    </a:cubicBezTo>
                    <a:cubicBezTo>
                      <a:pt x="350837" y="1081107"/>
                      <a:pt x="329349" y="1056122"/>
                      <a:pt x="300710" y="1056122"/>
                    </a:cubicBezTo>
                    <a:lnTo>
                      <a:pt x="300710" y="1056122"/>
                    </a:lnTo>
                    <a:close/>
                    <a:moveTo>
                      <a:pt x="2008770" y="403323"/>
                    </a:moveTo>
                    <a:cubicBezTo>
                      <a:pt x="1937020" y="403323"/>
                      <a:pt x="1937020" y="403323"/>
                      <a:pt x="1937020" y="403323"/>
                    </a:cubicBezTo>
                    <a:cubicBezTo>
                      <a:pt x="1937020" y="103518"/>
                      <a:pt x="1937020" y="103518"/>
                      <a:pt x="1937020" y="103518"/>
                    </a:cubicBezTo>
                    <a:cubicBezTo>
                      <a:pt x="2008770" y="103518"/>
                      <a:pt x="2008770" y="103518"/>
                      <a:pt x="2008770" y="103518"/>
                    </a:cubicBezTo>
                    <a:cubicBezTo>
                      <a:pt x="2037465" y="103518"/>
                      <a:pt x="2062585" y="82108"/>
                      <a:pt x="2062585" y="53547"/>
                    </a:cubicBezTo>
                    <a:cubicBezTo>
                      <a:pt x="2062585" y="24997"/>
                      <a:pt x="2037477" y="11"/>
                      <a:pt x="2008770" y="11"/>
                    </a:cubicBezTo>
                    <a:cubicBezTo>
                      <a:pt x="1761238" y="11"/>
                      <a:pt x="1761238" y="11"/>
                      <a:pt x="1761238" y="11"/>
                    </a:cubicBezTo>
                    <a:cubicBezTo>
                      <a:pt x="1728956" y="11"/>
                      <a:pt x="1707423" y="24997"/>
                      <a:pt x="1707423" y="53547"/>
                    </a:cubicBezTo>
                    <a:cubicBezTo>
                      <a:pt x="1707423" y="82097"/>
                      <a:pt x="1728945" y="103518"/>
                      <a:pt x="1761238" y="103518"/>
                    </a:cubicBezTo>
                    <a:cubicBezTo>
                      <a:pt x="1832988" y="103518"/>
                      <a:pt x="1832988" y="103518"/>
                      <a:pt x="1832988" y="103518"/>
                    </a:cubicBezTo>
                    <a:cubicBezTo>
                      <a:pt x="1832988" y="403323"/>
                      <a:pt x="1832988" y="403323"/>
                      <a:pt x="1832988" y="403323"/>
                    </a:cubicBezTo>
                    <a:cubicBezTo>
                      <a:pt x="1761238" y="403323"/>
                      <a:pt x="1761238" y="403323"/>
                      <a:pt x="1761238" y="403323"/>
                    </a:cubicBezTo>
                    <a:cubicBezTo>
                      <a:pt x="1728956" y="403323"/>
                      <a:pt x="1707423" y="424733"/>
                      <a:pt x="1707423" y="453294"/>
                    </a:cubicBezTo>
                    <a:cubicBezTo>
                      <a:pt x="1707423" y="478280"/>
                      <a:pt x="1728945" y="503265"/>
                      <a:pt x="1761238" y="503265"/>
                    </a:cubicBezTo>
                    <a:cubicBezTo>
                      <a:pt x="2008770" y="503265"/>
                      <a:pt x="2008770" y="503265"/>
                      <a:pt x="2008770" y="503265"/>
                    </a:cubicBezTo>
                    <a:cubicBezTo>
                      <a:pt x="2037465" y="503265"/>
                      <a:pt x="2062585" y="478280"/>
                      <a:pt x="2062585" y="453294"/>
                    </a:cubicBezTo>
                    <a:cubicBezTo>
                      <a:pt x="2062585" y="424733"/>
                      <a:pt x="2037465" y="403323"/>
                      <a:pt x="2008770" y="403323"/>
                    </a:cubicBezTo>
                    <a:lnTo>
                      <a:pt x="2008770" y="403323"/>
                    </a:lnTo>
                    <a:close/>
                    <a:moveTo>
                      <a:pt x="3931230" y="656386"/>
                    </a:moveTo>
                    <a:cubicBezTo>
                      <a:pt x="3580069" y="656386"/>
                      <a:pt x="3580069" y="656386"/>
                      <a:pt x="3580069" y="656386"/>
                    </a:cubicBezTo>
                    <a:cubicBezTo>
                      <a:pt x="3551407" y="656386"/>
                      <a:pt x="3529907" y="677807"/>
                      <a:pt x="3529907" y="702781"/>
                    </a:cubicBezTo>
                    <a:cubicBezTo>
                      <a:pt x="3529907" y="731331"/>
                      <a:pt x="3551407" y="756317"/>
                      <a:pt x="3580069" y="756317"/>
                    </a:cubicBezTo>
                    <a:cubicBezTo>
                      <a:pt x="3701901" y="756317"/>
                      <a:pt x="3701901" y="756317"/>
                      <a:pt x="3701901" y="756317"/>
                    </a:cubicBezTo>
                    <a:cubicBezTo>
                      <a:pt x="3701901" y="1109657"/>
                      <a:pt x="3701901" y="1109657"/>
                      <a:pt x="3701901" y="1109657"/>
                    </a:cubicBezTo>
                    <a:cubicBezTo>
                      <a:pt x="3701901" y="1138208"/>
                      <a:pt x="3726987" y="1159629"/>
                      <a:pt x="3755649" y="1159629"/>
                    </a:cubicBezTo>
                    <a:cubicBezTo>
                      <a:pt x="3784311" y="1159629"/>
                      <a:pt x="3805811" y="1138208"/>
                      <a:pt x="3805811" y="1109657"/>
                    </a:cubicBezTo>
                    <a:cubicBezTo>
                      <a:pt x="3805811" y="756317"/>
                      <a:pt x="3805811" y="756317"/>
                      <a:pt x="3805811" y="756317"/>
                    </a:cubicBezTo>
                    <a:cubicBezTo>
                      <a:pt x="3931230" y="756317"/>
                      <a:pt x="3931230" y="756317"/>
                      <a:pt x="3931230" y="756317"/>
                    </a:cubicBezTo>
                    <a:cubicBezTo>
                      <a:pt x="3959892" y="756317"/>
                      <a:pt x="3984978" y="731331"/>
                      <a:pt x="3984978" y="702781"/>
                    </a:cubicBezTo>
                    <a:cubicBezTo>
                      <a:pt x="3984978" y="677796"/>
                      <a:pt x="3959892" y="656386"/>
                      <a:pt x="3931230" y="656386"/>
                    </a:cubicBezTo>
                    <a:lnTo>
                      <a:pt x="3931230" y="656386"/>
                    </a:lnTo>
                    <a:close/>
                    <a:moveTo>
                      <a:pt x="1883071" y="959755"/>
                    </a:moveTo>
                    <a:lnTo>
                      <a:pt x="1883071" y="959755"/>
                    </a:lnTo>
                    <a:cubicBezTo>
                      <a:pt x="1883071" y="959755"/>
                      <a:pt x="1883071" y="959755"/>
                      <a:pt x="1972755" y="1077532"/>
                    </a:cubicBezTo>
                    <a:cubicBezTo>
                      <a:pt x="1990690" y="1098952"/>
                      <a:pt x="1987103" y="1134632"/>
                      <a:pt x="1961995" y="1148913"/>
                    </a:cubicBezTo>
                    <a:cubicBezTo>
                      <a:pt x="1954821" y="1156053"/>
                      <a:pt x="1944060" y="1159617"/>
                      <a:pt x="1933299" y="1159617"/>
                    </a:cubicBezTo>
                    <a:cubicBezTo>
                      <a:pt x="1911778" y="1159617"/>
                      <a:pt x="1897430" y="1152477"/>
                      <a:pt x="1886669" y="1138196"/>
                    </a:cubicBezTo>
                    <a:cubicBezTo>
                      <a:pt x="1886669" y="1138196"/>
                      <a:pt x="1886669" y="1138196"/>
                      <a:pt x="1757528" y="970449"/>
                    </a:cubicBezTo>
                    <a:cubicBezTo>
                      <a:pt x="1757528" y="970449"/>
                      <a:pt x="1757528" y="970449"/>
                      <a:pt x="1743181" y="970449"/>
                    </a:cubicBezTo>
                    <a:cubicBezTo>
                      <a:pt x="1743181" y="970449"/>
                      <a:pt x="1743181" y="970449"/>
                      <a:pt x="1743181" y="1109646"/>
                    </a:cubicBezTo>
                    <a:cubicBezTo>
                      <a:pt x="1743181" y="1138196"/>
                      <a:pt x="1718072" y="1159617"/>
                      <a:pt x="1685779" y="1159617"/>
                    </a:cubicBezTo>
                    <a:cubicBezTo>
                      <a:pt x="1657083" y="1159617"/>
                      <a:pt x="1635551" y="1138196"/>
                      <a:pt x="1635551" y="1109646"/>
                    </a:cubicBezTo>
                    <a:cubicBezTo>
                      <a:pt x="1635551" y="1109646"/>
                      <a:pt x="1635551" y="1109646"/>
                      <a:pt x="1635551" y="706335"/>
                    </a:cubicBezTo>
                    <a:cubicBezTo>
                      <a:pt x="1635551" y="681349"/>
                      <a:pt x="1657072" y="656364"/>
                      <a:pt x="1685779" y="656364"/>
                    </a:cubicBezTo>
                    <a:cubicBezTo>
                      <a:pt x="1685779" y="656364"/>
                      <a:pt x="1685779" y="656364"/>
                      <a:pt x="1832865" y="656364"/>
                    </a:cubicBezTo>
                    <a:cubicBezTo>
                      <a:pt x="1908202" y="656364"/>
                      <a:pt x="1987125" y="713464"/>
                      <a:pt x="1987125" y="813406"/>
                    </a:cubicBezTo>
                    <a:cubicBezTo>
                      <a:pt x="1987103" y="888374"/>
                      <a:pt x="1940473" y="941910"/>
                      <a:pt x="1883071" y="959755"/>
                    </a:cubicBezTo>
                    <a:lnTo>
                      <a:pt x="1883071" y="959755"/>
                    </a:lnTo>
                    <a:close/>
                    <a:moveTo>
                      <a:pt x="1879484" y="813428"/>
                    </a:moveTo>
                    <a:cubicBezTo>
                      <a:pt x="1879484" y="767033"/>
                      <a:pt x="1843615" y="756317"/>
                      <a:pt x="1832854" y="756317"/>
                    </a:cubicBezTo>
                    <a:cubicBezTo>
                      <a:pt x="1832854" y="756317"/>
                      <a:pt x="1832854" y="756317"/>
                      <a:pt x="1743169" y="756317"/>
                    </a:cubicBezTo>
                    <a:cubicBezTo>
                      <a:pt x="1743169" y="756317"/>
                      <a:pt x="1743169" y="756317"/>
                      <a:pt x="1743169" y="866964"/>
                    </a:cubicBezTo>
                    <a:cubicBezTo>
                      <a:pt x="1743169" y="866964"/>
                      <a:pt x="1743169" y="866964"/>
                      <a:pt x="1832854" y="866964"/>
                    </a:cubicBezTo>
                    <a:cubicBezTo>
                      <a:pt x="1843615" y="866964"/>
                      <a:pt x="1879484" y="859824"/>
                      <a:pt x="1879484" y="813428"/>
                    </a:cubicBezTo>
                    <a:lnTo>
                      <a:pt x="1879484" y="813428"/>
                    </a:lnTo>
                    <a:close/>
                    <a:moveTo>
                      <a:pt x="2886462" y="1159629"/>
                    </a:moveTo>
                    <a:cubicBezTo>
                      <a:pt x="3011870" y="1159629"/>
                      <a:pt x="3112203" y="1048981"/>
                      <a:pt x="3112203" y="909795"/>
                    </a:cubicBezTo>
                    <a:cubicBezTo>
                      <a:pt x="3112203" y="881245"/>
                      <a:pt x="3090704" y="856259"/>
                      <a:pt x="3062042" y="856259"/>
                    </a:cubicBezTo>
                    <a:cubicBezTo>
                      <a:pt x="3062042" y="856259"/>
                      <a:pt x="3062042" y="856259"/>
                      <a:pt x="2940209" y="856259"/>
                    </a:cubicBezTo>
                    <a:cubicBezTo>
                      <a:pt x="2911548" y="856259"/>
                      <a:pt x="2890048" y="881245"/>
                      <a:pt x="2890048" y="909795"/>
                    </a:cubicBezTo>
                    <a:cubicBezTo>
                      <a:pt x="2890048" y="934781"/>
                      <a:pt x="2911548" y="956190"/>
                      <a:pt x="2940209" y="956190"/>
                    </a:cubicBezTo>
                    <a:cubicBezTo>
                      <a:pt x="2940209" y="956190"/>
                      <a:pt x="2940209" y="956190"/>
                      <a:pt x="3004707" y="956190"/>
                    </a:cubicBezTo>
                    <a:cubicBezTo>
                      <a:pt x="2990371" y="1016867"/>
                      <a:pt x="2940209" y="1059697"/>
                      <a:pt x="2886462" y="1059697"/>
                    </a:cubicBezTo>
                    <a:cubicBezTo>
                      <a:pt x="2818377" y="1059697"/>
                      <a:pt x="2761053" y="991881"/>
                      <a:pt x="2761053" y="909795"/>
                    </a:cubicBezTo>
                    <a:cubicBezTo>
                      <a:pt x="2761053" y="824133"/>
                      <a:pt x="2818388" y="756328"/>
                      <a:pt x="2886462" y="756328"/>
                    </a:cubicBezTo>
                    <a:cubicBezTo>
                      <a:pt x="2911548" y="756328"/>
                      <a:pt x="2936623" y="767033"/>
                      <a:pt x="2961709" y="784878"/>
                    </a:cubicBezTo>
                    <a:cubicBezTo>
                      <a:pt x="2983208" y="802724"/>
                      <a:pt x="3011870" y="802724"/>
                      <a:pt x="3029793" y="781314"/>
                    </a:cubicBezTo>
                    <a:cubicBezTo>
                      <a:pt x="3047706" y="759893"/>
                      <a:pt x="3047706" y="724213"/>
                      <a:pt x="3022631" y="706357"/>
                    </a:cubicBezTo>
                    <a:cubicBezTo>
                      <a:pt x="2986795" y="674231"/>
                      <a:pt x="2936634" y="656386"/>
                      <a:pt x="2886472" y="656386"/>
                    </a:cubicBezTo>
                    <a:cubicBezTo>
                      <a:pt x="2764640" y="656386"/>
                      <a:pt x="2660731" y="770598"/>
                      <a:pt x="2660731" y="909795"/>
                    </a:cubicBezTo>
                    <a:cubicBezTo>
                      <a:pt x="2660720" y="1048981"/>
                      <a:pt x="2764640" y="1159629"/>
                      <a:pt x="2886462" y="1159629"/>
                    </a:cubicBezTo>
                    <a:lnTo>
                      <a:pt x="2886462" y="1159629"/>
                    </a:lnTo>
                    <a:close/>
                    <a:moveTo>
                      <a:pt x="2159298" y="1159629"/>
                    </a:moveTo>
                    <a:cubicBezTo>
                      <a:pt x="2184407" y="1159629"/>
                      <a:pt x="2209515" y="1156064"/>
                      <a:pt x="2227450" y="1145348"/>
                    </a:cubicBezTo>
                    <a:cubicBezTo>
                      <a:pt x="2266906" y="1127503"/>
                      <a:pt x="2295602" y="1095377"/>
                      <a:pt x="2309949" y="1048970"/>
                    </a:cubicBezTo>
                    <a:cubicBezTo>
                      <a:pt x="2309949" y="1048970"/>
                      <a:pt x="2309949" y="1048970"/>
                      <a:pt x="2309949" y="1045406"/>
                    </a:cubicBezTo>
                    <a:cubicBezTo>
                      <a:pt x="2331471" y="949028"/>
                      <a:pt x="2281254" y="877636"/>
                      <a:pt x="2180831" y="849074"/>
                    </a:cubicBezTo>
                    <a:cubicBezTo>
                      <a:pt x="2116266" y="827653"/>
                      <a:pt x="2116266" y="799103"/>
                      <a:pt x="2119853" y="781247"/>
                    </a:cubicBezTo>
                    <a:cubicBezTo>
                      <a:pt x="2127027" y="774106"/>
                      <a:pt x="2134201" y="763402"/>
                      <a:pt x="2144962" y="759826"/>
                    </a:cubicBezTo>
                    <a:cubicBezTo>
                      <a:pt x="2162896" y="749121"/>
                      <a:pt x="2195179" y="756250"/>
                      <a:pt x="2234624" y="774106"/>
                    </a:cubicBezTo>
                    <a:cubicBezTo>
                      <a:pt x="2259732" y="781247"/>
                      <a:pt x="2288427" y="774106"/>
                      <a:pt x="2299188" y="745545"/>
                    </a:cubicBezTo>
                    <a:cubicBezTo>
                      <a:pt x="2306362" y="720559"/>
                      <a:pt x="2299188" y="691998"/>
                      <a:pt x="2274080" y="681293"/>
                    </a:cubicBezTo>
                    <a:cubicBezTo>
                      <a:pt x="2205928" y="652732"/>
                      <a:pt x="2148548" y="645591"/>
                      <a:pt x="2105505" y="670588"/>
                    </a:cubicBezTo>
                    <a:cubicBezTo>
                      <a:pt x="2069636" y="684869"/>
                      <a:pt x="2040940" y="713419"/>
                      <a:pt x="2030180" y="756261"/>
                    </a:cubicBezTo>
                    <a:cubicBezTo>
                      <a:pt x="2030180" y="756261"/>
                      <a:pt x="2030180" y="756261"/>
                      <a:pt x="2030180" y="759837"/>
                    </a:cubicBezTo>
                    <a:cubicBezTo>
                      <a:pt x="2023006" y="799103"/>
                      <a:pt x="2015832" y="899057"/>
                      <a:pt x="2148537" y="938323"/>
                    </a:cubicBezTo>
                    <a:cubicBezTo>
                      <a:pt x="2223863" y="963309"/>
                      <a:pt x="2223863" y="999010"/>
                      <a:pt x="2220276" y="1020420"/>
                    </a:cubicBezTo>
                    <a:cubicBezTo>
                      <a:pt x="2213102" y="1034701"/>
                      <a:pt x="2202341" y="1048981"/>
                      <a:pt x="2187994" y="1052546"/>
                    </a:cubicBezTo>
                    <a:cubicBezTo>
                      <a:pt x="2166472" y="1066827"/>
                      <a:pt x="2127016" y="1059686"/>
                      <a:pt x="2076810" y="1038265"/>
                    </a:cubicBezTo>
                    <a:cubicBezTo>
                      <a:pt x="2055288" y="1027560"/>
                      <a:pt x="2026593" y="1038265"/>
                      <a:pt x="2015832" y="1063251"/>
                    </a:cubicBezTo>
                    <a:cubicBezTo>
                      <a:pt x="2005071" y="1091812"/>
                      <a:pt x="2015832" y="1116798"/>
                      <a:pt x="2040940" y="1131078"/>
                    </a:cubicBezTo>
                    <a:cubicBezTo>
                      <a:pt x="2083972" y="1148913"/>
                      <a:pt x="2123429" y="1159629"/>
                      <a:pt x="2159298" y="1159629"/>
                    </a:cubicBezTo>
                    <a:lnTo>
                      <a:pt x="2159298" y="1159629"/>
                    </a:lnTo>
                    <a:close/>
                    <a:moveTo>
                      <a:pt x="2263252" y="503254"/>
                    </a:moveTo>
                    <a:cubicBezTo>
                      <a:pt x="2291892" y="503254"/>
                      <a:pt x="2316955" y="496114"/>
                      <a:pt x="2338432" y="492549"/>
                    </a:cubicBezTo>
                    <a:cubicBezTo>
                      <a:pt x="2381397" y="471128"/>
                      <a:pt x="2410037" y="439013"/>
                      <a:pt x="2427938" y="396183"/>
                    </a:cubicBezTo>
                    <a:cubicBezTo>
                      <a:pt x="2427938" y="396183"/>
                      <a:pt x="2427938" y="396183"/>
                      <a:pt x="2427938" y="392618"/>
                    </a:cubicBezTo>
                    <a:cubicBezTo>
                      <a:pt x="2449415" y="299827"/>
                      <a:pt x="2395722" y="228435"/>
                      <a:pt x="2284740" y="196320"/>
                    </a:cubicBezTo>
                    <a:cubicBezTo>
                      <a:pt x="2216722" y="178475"/>
                      <a:pt x="2216722" y="153489"/>
                      <a:pt x="2220298" y="135644"/>
                    </a:cubicBezTo>
                    <a:cubicBezTo>
                      <a:pt x="2227461" y="121363"/>
                      <a:pt x="2234624" y="114234"/>
                      <a:pt x="2245362" y="110658"/>
                    </a:cubicBezTo>
                    <a:cubicBezTo>
                      <a:pt x="2266839" y="103518"/>
                      <a:pt x="2302641" y="103518"/>
                      <a:pt x="2345606" y="124939"/>
                    </a:cubicBezTo>
                    <a:cubicBezTo>
                      <a:pt x="2370670" y="135644"/>
                      <a:pt x="2402885" y="124939"/>
                      <a:pt x="2413624" y="99954"/>
                    </a:cubicBezTo>
                    <a:cubicBezTo>
                      <a:pt x="2424362" y="74968"/>
                      <a:pt x="2413624" y="46418"/>
                      <a:pt x="2388560" y="35713"/>
                    </a:cubicBezTo>
                    <a:cubicBezTo>
                      <a:pt x="2313380" y="3587"/>
                      <a:pt x="2252514" y="22"/>
                      <a:pt x="2202397" y="21432"/>
                    </a:cubicBezTo>
                    <a:cubicBezTo>
                      <a:pt x="2163019" y="39277"/>
                      <a:pt x="2134380" y="67828"/>
                      <a:pt x="2120054" y="103518"/>
                    </a:cubicBezTo>
                    <a:cubicBezTo>
                      <a:pt x="2120054" y="103518"/>
                      <a:pt x="2120054" y="103518"/>
                      <a:pt x="2120054" y="110658"/>
                    </a:cubicBezTo>
                    <a:cubicBezTo>
                      <a:pt x="2112892" y="153489"/>
                      <a:pt x="2105729" y="249856"/>
                      <a:pt x="2252514" y="289111"/>
                    </a:cubicBezTo>
                    <a:cubicBezTo>
                      <a:pt x="2334856" y="314097"/>
                      <a:pt x="2331281" y="346211"/>
                      <a:pt x="2327694" y="371197"/>
                    </a:cubicBezTo>
                    <a:cubicBezTo>
                      <a:pt x="2320531" y="385478"/>
                      <a:pt x="2309793" y="392607"/>
                      <a:pt x="2295478" y="399747"/>
                    </a:cubicBezTo>
                    <a:cubicBezTo>
                      <a:pt x="2270415" y="410452"/>
                      <a:pt x="2227461" y="406888"/>
                      <a:pt x="2173758" y="385466"/>
                    </a:cubicBezTo>
                    <a:cubicBezTo>
                      <a:pt x="2148694" y="374762"/>
                      <a:pt x="2116478" y="385466"/>
                      <a:pt x="2105740" y="410452"/>
                    </a:cubicBezTo>
                    <a:cubicBezTo>
                      <a:pt x="2095002" y="439002"/>
                      <a:pt x="2105740" y="463988"/>
                      <a:pt x="2134380" y="474693"/>
                    </a:cubicBezTo>
                    <a:cubicBezTo>
                      <a:pt x="2180909" y="496114"/>
                      <a:pt x="2223874" y="503254"/>
                      <a:pt x="2263252" y="503254"/>
                    </a:cubicBezTo>
                    <a:lnTo>
                      <a:pt x="2263252" y="503254"/>
                    </a:lnTo>
                    <a:close/>
                    <a:moveTo>
                      <a:pt x="1216572" y="656386"/>
                    </a:moveTo>
                    <a:cubicBezTo>
                      <a:pt x="872607" y="656386"/>
                      <a:pt x="872607" y="656386"/>
                      <a:pt x="872607" y="656386"/>
                    </a:cubicBezTo>
                    <a:cubicBezTo>
                      <a:pt x="843945" y="656386"/>
                      <a:pt x="822446" y="677807"/>
                      <a:pt x="822446" y="706357"/>
                    </a:cubicBezTo>
                    <a:cubicBezTo>
                      <a:pt x="822446" y="734907"/>
                      <a:pt x="843945" y="756328"/>
                      <a:pt x="872607" y="756328"/>
                    </a:cubicBezTo>
                    <a:cubicBezTo>
                      <a:pt x="994429" y="756328"/>
                      <a:pt x="994429" y="756328"/>
                      <a:pt x="994429" y="756328"/>
                    </a:cubicBezTo>
                    <a:cubicBezTo>
                      <a:pt x="994429" y="1106104"/>
                      <a:pt x="994429" y="1106104"/>
                      <a:pt x="994429" y="1106104"/>
                    </a:cubicBezTo>
                    <a:cubicBezTo>
                      <a:pt x="994429" y="1134654"/>
                      <a:pt x="1015928" y="1159640"/>
                      <a:pt x="1044590" y="1159640"/>
                    </a:cubicBezTo>
                    <a:cubicBezTo>
                      <a:pt x="1073252" y="1159640"/>
                      <a:pt x="1094751" y="1134654"/>
                      <a:pt x="1094751" y="1106104"/>
                    </a:cubicBezTo>
                    <a:cubicBezTo>
                      <a:pt x="1094751" y="756328"/>
                      <a:pt x="1094751" y="756328"/>
                      <a:pt x="1094751" y="756328"/>
                    </a:cubicBezTo>
                    <a:cubicBezTo>
                      <a:pt x="1216572" y="756328"/>
                      <a:pt x="1216572" y="756328"/>
                      <a:pt x="1216572" y="756328"/>
                    </a:cubicBezTo>
                    <a:cubicBezTo>
                      <a:pt x="1245234" y="756328"/>
                      <a:pt x="1266734" y="734918"/>
                      <a:pt x="1266734" y="706357"/>
                    </a:cubicBezTo>
                    <a:cubicBezTo>
                      <a:pt x="1266734" y="677796"/>
                      <a:pt x="1245234" y="656386"/>
                      <a:pt x="1216572" y="656386"/>
                    </a:cubicBezTo>
                    <a:lnTo>
                      <a:pt x="1216572" y="656386"/>
                    </a:lnTo>
                    <a:close/>
                    <a:moveTo>
                      <a:pt x="2721742" y="503254"/>
                    </a:moveTo>
                    <a:cubicBezTo>
                      <a:pt x="2789827" y="503254"/>
                      <a:pt x="2854324" y="474704"/>
                      <a:pt x="2904485" y="428297"/>
                    </a:cubicBezTo>
                    <a:cubicBezTo>
                      <a:pt x="2922398" y="406888"/>
                      <a:pt x="2922398" y="374762"/>
                      <a:pt x="2900899" y="356916"/>
                    </a:cubicBezTo>
                    <a:cubicBezTo>
                      <a:pt x="2875812" y="335495"/>
                      <a:pt x="2839988" y="339071"/>
                      <a:pt x="2818489" y="360481"/>
                    </a:cubicBezTo>
                    <a:cubicBezTo>
                      <a:pt x="2789827" y="389031"/>
                      <a:pt x="2757578" y="403312"/>
                      <a:pt x="2721742" y="403312"/>
                    </a:cubicBezTo>
                    <a:cubicBezTo>
                      <a:pt x="2642908" y="403312"/>
                      <a:pt x="2578410" y="335495"/>
                      <a:pt x="2578410" y="253409"/>
                    </a:cubicBezTo>
                    <a:cubicBezTo>
                      <a:pt x="2578410" y="171323"/>
                      <a:pt x="2642908" y="103507"/>
                      <a:pt x="2721742" y="103507"/>
                    </a:cubicBezTo>
                    <a:cubicBezTo>
                      <a:pt x="2757578" y="103507"/>
                      <a:pt x="2789827" y="117788"/>
                      <a:pt x="2818489" y="146338"/>
                    </a:cubicBezTo>
                    <a:cubicBezTo>
                      <a:pt x="2839988" y="167759"/>
                      <a:pt x="2875824" y="167759"/>
                      <a:pt x="2900899" y="149914"/>
                    </a:cubicBezTo>
                    <a:cubicBezTo>
                      <a:pt x="2922398" y="128493"/>
                      <a:pt x="2922398" y="96378"/>
                      <a:pt x="2904485" y="74957"/>
                    </a:cubicBezTo>
                    <a:cubicBezTo>
                      <a:pt x="2854324" y="24986"/>
                      <a:pt x="2786240" y="0"/>
                      <a:pt x="2721742" y="0"/>
                    </a:cubicBezTo>
                    <a:cubicBezTo>
                      <a:pt x="2578410" y="0"/>
                      <a:pt x="2467327" y="114212"/>
                      <a:pt x="2467327" y="253409"/>
                    </a:cubicBezTo>
                    <a:cubicBezTo>
                      <a:pt x="2467327" y="392607"/>
                      <a:pt x="2578421" y="503254"/>
                      <a:pt x="2721742" y="503254"/>
                    </a:cubicBezTo>
                    <a:lnTo>
                      <a:pt x="2721742" y="50325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282828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sp>
        <p:nvSpPr>
          <p:cNvPr id="603" name="Google Shape;603;p13"/>
          <p:cNvSpPr/>
          <p:nvPr/>
        </p:nvSpPr>
        <p:spPr>
          <a:xfrm>
            <a:off x="590629" y="4506600"/>
            <a:ext cx="11010739" cy="913093"/>
          </a:xfrm>
          <a:prstGeom prst="roundRect">
            <a:avLst>
              <a:gd name="adj" fmla="val 50000"/>
            </a:avLst>
          </a:prstGeom>
          <a:solidFill>
            <a:srgbClr val="30735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50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4" name="Google Shape;604;p13"/>
          <p:cNvGrpSpPr/>
          <p:nvPr/>
        </p:nvGrpSpPr>
        <p:grpSpPr>
          <a:xfrm>
            <a:off x="747323" y="4455484"/>
            <a:ext cx="10800047" cy="650240"/>
            <a:chOff x="521609" y="4038600"/>
            <a:chExt cx="8100035" cy="487680"/>
          </a:xfrm>
        </p:grpSpPr>
        <p:sp>
          <p:nvSpPr>
            <p:cNvPr id="605" name="Google Shape;605;p13"/>
            <p:cNvSpPr/>
            <p:nvPr/>
          </p:nvSpPr>
          <p:spPr>
            <a:xfrm flipH="1">
              <a:off x="521609" y="4038600"/>
              <a:ext cx="1036320" cy="487680"/>
            </a:xfrm>
            <a:prstGeom prst="flowChartTerminator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67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Virtual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67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Infrastructures</a:t>
              </a:r>
              <a:endParaRPr/>
            </a:p>
          </p:txBody>
        </p:sp>
        <p:sp>
          <p:nvSpPr>
            <p:cNvPr id="606" name="Google Shape;606;p13"/>
            <p:cNvSpPr/>
            <p:nvPr/>
          </p:nvSpPr>
          <p:spPr>
            <a:xfrm flipH="1">
              <a:off x="1530711" y="4038600"/>
              <a:ext cx="1036320" cy="487680"/>
            </a:xfrm>
            <a:prstGeom prst="flowChartTerminator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67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Hybrid Cloud</a:t>
              </a:r>
              <a:endParaRPr/>
            </a:p>
          </p:txBody>
        </p:sp>
        <p:sp>
          <p:nvSpPr>
            <p:cNvPr id="607" name="Google Shape;607;p13"/>
            <p:cNvSpPr/>
            <p:nvPr/>
          </p:nvSpPr>
          <p:spPr>
            <a:xfrm flipH="1">
              <a:off x="2539813" y="4038600"/>
              <a:ext cx="1036320" cy="487680"/>
            </a:xfrm>
            <a:prstGeom prst="flowChartTerminator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67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Enterprise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67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Applications</a:t>
              </a:r>
              <a:endParaRPr/>
            </a:p>
          </p:txBody>
        </p:sp>
        <p:sp>
          <p:nvSpPr>
            <p:cNvPr id="608" name="Google Shape;608;p13"/>
            <p:cNvSpPr/>
            <p:nvPr/>
          </p:nvSpPr>
          <p:spPr>
            <a:xfrm flipH="1">
              <a:off x="5567119" y="4038600"/>
              <a:ext cx="1036320" cy="487680"/>
            </a:xfrm>
            <a:prstGeom prst="flowChartTerminator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67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Desktop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67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Virtualization</a:t>
              </a:r>
              <a:endParaRPr/>
            </a:p>
          </p:txBody>
        </p:sp>
        <p:sp>
          <p:nvSpPr>
            <p:cNvPr id="609" name="Google Shape;609;p13"/>
            <p:cNvSpPr/>
            <p:nvPr/>
          </p:nvSpPr>
          <p:spPr>
            <a:xfrm flipH="1">
              <a:off x="4558017" y="4038600"/>
              <a:ext cx="1036320" cy="487680"/>
            </a:xfrm>
            <a:prstGeom prst="flowChartTerminator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67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SAP HANA</a:t>
              </a:r>
              <a:endParaRPr/>
            </a:p>
          </p:txBody>
        </p:sp>
        <p:sp>
          <p:nvSpPr>
            <p:cNvPr id="610" name="Google Shape;610;p13"/>
            <p:cNvSpPr/>
            <p:nvPr/>
          </p:nvSpPr>
          <p:spPr>
            <a:xfrm flipH="1">
              <a:off x="7585324" y="4038600"/>
              <a:ext cx="1036320" cy="487680"/>
            </a:xfrm>
            <a:prstGeom prst="flowChartTerminator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67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Remote/Branch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67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Offices</a:t>
              </a:r>
              <a:endParaRPr/>
            </a:p>
          </p:txBody>
        </p:sp>
        <p:sp>
          <p:nvSpPr>
            <p:cNvPr id="611" name="Google Shape;611;p13"/>
            <p:cNvSpPr/>
            <p:nvPr/>
          </p:nvSpPr>
          <p:spPr>
            <a:xfrm flipH="1">
              <a:off x="3548915" y="4038600"/>
              <a:ext cx="1036320" cy="487680"/>
            </a:xfrm>
            <a:prstGeom prst="flowChartTerminator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67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AI/ML</a:t>
              </a:r>
              <a:endParaRPr/>
            </a:p>
          </p:txBody>
        </p:sp>
        <p:sp>
          <p:nvSpPr>
            <p:cNvPr id="612" name="Google Shape;612;p13"/>
            <p:cNvSpPr/>
            <p:nvPr/>
          </p:nvSpPr>
          <p:spPr>
            <a:xfrm flipH="1">
              <a:off x="6576221" y="4038600"/>
              <a:ext cx="1036320" cy="487680"/>
            </a:xfrm>
            <a:prstGeom prst="flowChartTerminator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67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Data 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67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Protection</a:t>
              </a:r>
              <a:endParaRPr/>
            </a:p>
          </p:txBody>
        </p:sp>
      </p:grpSp>
      <p:sp>
        <p:nvSpPr>
          <p:cNvPr id="613" name="Google Shape;613;p13"/>
          <p:cNvSpPr/>
          <p:nvPr/>
        </p:nvSpPr>
        <p:spPr>
          <a:xfrm flipH="1">
            <a:off x="5518163" y="4923287"/>
            <a:ext cx="1247577" cy="328584"/>
          </a:xfrm>
          <a:prstGeom prst="flowChartTerminator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FlashStack Solution Portfolio</a:t>
            </a:r>
            <a:endParaRPr/>
          </a:p>
        </p:txBody>
      </p:sp>
      <p:grpSp>
        <p:nvGrpSpPr>
          <p:cNvPr id="614" name="Google Shape;614;p13"/>
          <p:cNvGrpSpPr/>
          <p:nvPr/>
        </p:nvGrpSpPr>
        <p:grpSpPr>
          <a:xfrm>
            <a:off x="942273" y="5031591"/>
            <a:ext cx="10411140" cy="235981"/>
            <a:chOff x="633612" y="4409859"/>
            <a:chExt cx="7808355" cy="176985"/>
          </a:xfrm>
        </p:grpSpPr>
        <p:grpSp>
          <p:nvGrpSpPr>
            <p:cNvPr id="615" name="Google Shape;615;p13"/>
            <p:cNvGrpSpPr/>
            <p:nvPr/>
          </p:nvGrpSpPr>
          <p:grpSpPr>
            <a:xfrm>
              <a:off x="4988311" y="4409859"/>
              <a:ext cx="3453656" cy="176985"/>
              <a:chOff x="4988311" y="4409859"/>
              <a:chExt cx="3453656" cy="176985"/>
            </a:xfrm>
          </p:grpSpPr>
          <p:grpSp>
            <p:nvGrpSpPr>
              <p:cNvPr id="616" name="Google Shape;616;p13"/>
              <p:cNvGrpSpPr/>
              <p:nvPr/>
            </p:nvGrpSpPr>
            <p:grpSpPr>
              <a:xfrm>
                <a:off x="4988311" y="4409859"/>
                <a:ext cx="116699" cy="176985"/>
                <a:chOff x="5110831" y="4764885"/>
                <a:chExt cx="152034" cy="230574"/>
              </a:xfrm>
            </p:grpSpPr>
            <p:sp>
              <p:nvSpPr>
                <p:cNvPr id="617" name="Google Shape;617;p13"/>
                <p:cNvSpPr/>
                <p:nvPr/>
              </p:nvSpPr>
              <p:spPr>
                <a:xfrm rot="2700000">
                  <a:off x="5105717" y="4814529"/>
                  <a:ext cx="162262" cy="52746"/>
                </a:xfrm>
                <a:prstGeom prst="roundRect">
                  <a:avLst>
                    <a:gd name="adj" fmla="val 198153"/>
                  </a:avLst>
                </a:prstGeom>
                <a:solidFill>
                  <a:srgbClr val="FEB8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507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8" name="Google Shape;618;p13"/>
                <p:cNvSpPr/>
                <p:nvPr/>
              </p:nvSpPr>
              <p:spPr>
                <a:xfrm rot="8100000" flipH="1">
                  <a:off x="5105717" y="4893069"/>
                  <a:ext cx="162262" cy="52746"/>
                </a:xfrm>
                <a:prstGeom prst="roundRect">
                  <a:avLst>
                    <a:gd name="adj" fmla="val 198153"/>
                  </a:avLst>
                </a:prstGeom>
                <a:solidFill>
                  <a:srgbClr val="FEB8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507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19" name="Google Shape;619;p13"/>
              <p:cNvGrpSpPr/>
              <p:nvPr/>
            </p:nvGrpSpPr>
            <p:grpSpPr>
              <a:xfrm>
                <a:off x="5245000" y="4409859"/>
                <a:ext cx="116699" cy="176985"/>
                <a:chOff x="5110831" y="4764885"/>
                <a:chExt cx="152034" cy="230574"/>
              </a:xfrm>
            </p:grpSpPr>
            <p:sp>
              <p:nvSpPr>
                <p:cNvPr id="620" name="Google Shape;620;p13"/>
                <p:cNvSpPr/>
                <p:nvPr/>
              </p:nvSpPr>
              <p:spPr>
                <a:xfrm rot="2700000">
                  <a:off x="5105717" y="4814529"/>
                  <a:ext cx="162262" cy="52746"/>
                </a:xfrm>
                <a:prstGeom prst="roundRect">
                  <a:avLst>
                    <a:gd name="adj" fmla="val 198153"/>
                  </a:avLst>
                </a:prstGeom>
                <a:solidFill>
                  <a:srgbClr val="FEB8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507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1" name="Google Shape;621;p13"/>
                <p:cNvSpPr/>
                <p:nvPr/>
              </p:nvSpPr>
              <p:spPr>
                <a:xfrm rot="8100000" flipH="1">
                  <a:off x="5105717" y="4893069"/>
                  <a:ext cx="162262" cy="52746"/>
                </a:xfrm>
                <a:prstGeom prst="roundRect">
                  <a:avLst>
                    <a:gd name="adj" fmla="val 198153"/>
                  </a:avLst>
                </a:prstGeom>
                <a:solidFill>
                  <a:srgbClr val="FEB8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507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22" name="Google Shape;622;p13"/>
              <p:cNvGrpSpPr/>
              <p:nvPr/>
            </p:nvGrpSpPr>
            <p:grpSpPr>
              <a:xfrm>
                <a:off x="5501689" y="4409859"/>
                <a:ext cx="116699" cy="176985"/>
                <a:chOff x="5110831" y="4764885"/>
                <a:chExt cx="152034" cy="230574"/>
              </a:xfrm>
            </p:grpSpPr>
            <p:sp>
              <p:nvSpPr>
                <p:cNvPr id="623" name="Google Shape;623;p13"/>
                <p:cNvSpPr/>
                <p:nvPr/>
              </p:nvSpPr>
              <p:spPr>
                <a:xfrm rot="2700000">
                  <a:off x="5105717" y="4814529"/>
                  <a:ext cx="162262" cy="52746"/>
                </a:xfrm>
                <a:prstGeom prst="roundRect">
                  <a:avLst>
                    <a:gd name="adj" fmla="val 198153"/>
                  </a:avLst>
                </a:prstGeom>
                <a:solidFill>
                  <a:srgbClr val="FEB8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507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4" name="Google Shape;624;p13"/>
                <p:cNvSpPr/>
                <p:nvPr/>
              </p:nvSpPr>
              <p:spPr>
                <a:xfrm rot="8100000" flipH="1">
                  <a:off x="5105717" y="4893069"/>
                  <a:ext cx="162262" cy="52746"/>
                </a:xfrm>
                <a:prstGeom prst="roundRect">
                  <a:avLst>
                    <a:gd name="adj" fmla="val 198153"/>
                  </a:avLst>
                </a:prstGeom>
                <a:solidFill>
                  <a:srgbClr val="FEB8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507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25" name="Google Shape;625;p13"/>
              <p:cNvGrpSpPr/>
              <p:nvPr/>
            </p:nvGrpSpPr>
            <p:grpSpPr>
              <a:xfrm>
                <a:off x="5758378" y="4409859"/>
                <a:ext cx="116699" cy="176985"/>
                <a:chOff x="5110831" y="4764885"/>
                <a:chExt cx="152034" cy="230574"/>
              </a:xfrm>
            </p:grpSpPr>
            <p:sp>
              <p:nvSpPr>
                <p:cNvPr id="626" name="Google Shape;626;p13"/>
                <p:cNvSpPr/>
                <p:nvPr/>
              </p:nvSpPr>
              <p:spPr>
                <a:xfrm rot="2700000">
                  <a:off x="5105717" y="4814529"/>
                  <a:ext cx="162262" cy="52746"/>
                </a:xfrm>
                <a:prstGeom prst="roundRect">
                  <a:avLst>
                    <a:gd name="adj" fmla="val 198153"/>
                  </a:avLst>
                </a:prstGeom>
                <a:solidFill>
                  <a:srgbClr val="FEB8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507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7" name="Google Shape;627;p13"/>
                <p:cNvSpPr/>
                <p:nvPr/>
              </p:nvSpPr>
              <p:spPr>
                <a:xfrm rot="8100000" flipH="1">
                  <a:off x="5105717" y="4893069"/>
                  <a:ext cx="162262" cy="52746"/>
                </a:xfrm>
                <a:prstGeom prst="roundRect">
                  <a:avLst>
                    <a:gd name="adj" fmla="val 198153"/>
                  </a:avLst>
                </a:prstGeom>
                <a:solidFill>
                  <a:srgbClr val="FEB8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507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28" name="Google Shape;628;p13"/>
              <p:cNvGrpSpPr/>
              <p:nvPr/>
            </p:nvGrpSpPr>
            <p:grpSpPr>
              <a:xfrm>
                <a:off x="6015067" y="4409859"/>
                <a:ext cx="116699" cy="176985"/>
                <a:chOff x="5110831" y="4764885"/>
                <a:chExt cx="152034" cy="230574"/>
              </a:xfrm>
            </p:grpSpPr>
            <p:sp>
              <p:nvSpPr>
                <p:cNvPr id="629" name="Google Shape;629;p13"/>
                <p:cNvSpPr/>
                <p:nvPr/>
              </p:nvSpPr>
              <p:spPr>
                <a:xfrm rot="2700000">
                  <a:off x="5105717" y="4814529"/>
                  <a:ext cx="162262" cy="52746"/>
                </a:xfrm>
                <a:prstGeom prst="roundRect">
                  <a:avLst>
                    <a:gd name="adj" fmla="val 198153"/>
                  </a:avLst>
                </a:prstGeom>
                <a:solidFill>
                  <a:srgbClr val="FEB8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507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0" name="Google Shape;630;p13"/>
                <p:cNvSpPr/>
                <p:nvPr/>
              </p:nvSpPr>
              <p:spPr>
                <a:xfrm rot="8100000" flipH="1">
                  <a:off x="5105717" y="4893069"/>
                  <a:ext cx="162262" cy="52746"/>
                </a:xfrm>
                <a:prstGeom prst="roundRect">
                  <a:avLst>
                    <a:gd name="adj" fmla="val 198153"/>
                  </a:avLst>
                </a:prstGeom>
                <a:solidFill>
                  <a:srgbClr val="FEB8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507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31" name="Google Shape;631;p13"/>
              <p:cNvGrpSpPr/>
              <p:nvPr/>
            </p:nvGrpSpPr>
            <p:grpSpPr>
              <a:xfrm>
                <a:off x="6271756" y="4409859"/>
                <a:ext cx="116699" cy="176985"/>
                <a:chOff x="5110831" y="4764885"/>
                <a:chExt cx="152034" cy="230574"/>
              </a:xfrm>
            </p:grpSpPr>
            <p:sp>
              <p:nvSpPr>
                <p:cNvPr id="632" name="Google Shape;632;p13"/>
                <p:cNvSpPr/>
                <p:nvPr/>
              </p:nvSpPr>
              <p:spPr>
                <a:xfrm rot="2700000">
                  <a:off x="5105717" y="4814529"/>
                  <a:ext cx="162262" cy="52746"/>
                </a:xfrm>
                <a:prstGeom prst="roundRect">
                  <a:avLst>
                    <a:gd name="adj" fmla="val 198153"/>
                  </a:avLst>
                </a:prstGeom>
                <a:solidFill>
                  <a:srgbClr val="FEB8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507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3" name="Google Shape;633;p13"/>
                <p:cNvSpPr/>
                <p:nvPr/>
              </p:nvSpPr>
              <p:spPr>
                <a:xfrm rot="8100000" flipH="1">
                  <a:off x="5105717" y="4893069"/>
                  <a:ext cx="162262" cy="52746"/>
                </a:xfrm>
                <a:prstGeom prst="roundRect">
                  <a:avLst>
                    <a:gd name="adj" fmla="val 198153"/>
                  </a:avLst>
                </a:prstGeom>
                <a:solidFill>
                  <a:srgbClr val="FEB8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507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34" name="Google Shape;634;p13"/>
              <p:cNvGrpSpPr/>
              <p:nvPr/>
            </p:nvGrpSpPr>
            <p:grpSpPr>
              <a:xfrm>
                <a:off x="6528445" y="4409859"/>
                <a:ext cx="116699" cy="176985"/>
                <a:chOff x="5110831" y="4764885"/>
                <a:chExt cx="152034" cy="230574"/>
              </a:xfrm>
            </p:grpSpPr>
            <p:sp>
              <p:nvSpPr>
                <p:cNvPr id="635" name="Google Shape;635;p13"/>
                <p:cNvSpPr/>
                <p:nvPr/>
              </p:nvSpPr>
              <p:spPr>
                <a:xfrm rot="2700000">
                  <a:off x="5105717" y="4814529"/>
                  <a:ext cx="162262" cy="52746"/>
                </a:xfrm>
                <a:prstGeom prst="roundRect">
                  <a:avLst>
                    <a:gd name="adj" fmla="val 198153"/>
                  </a:avLst>
                </a:prstGeom>
                <a:solidFill>
                  <a:srgbClr val="FEB8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507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6" name="Google Shape;636;p13"/>
                <p:cNvSpPr/>
                <p:nvPr/>
              </p:nvSpPr>
              <p:spPr>
                <a:xfrm rot="8100000" flipH="1">
                  <a:off x="5105717" y="4893069"/>
                  <a:ext cx="162262" cy="52746"/>
                </a:xfrm>
                <a:prstGeom prst="roundRect">
                  <a:avLst>
                    <a:gd name="adj" fmla="val 198153"/>
                  </a:avLst>
                </a:prstGeom>
                <a:solidFill>
                  <a:srgbClr val="FEB8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507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37" name="Google Shape;637;p13"/>
              <p:cNvGrpSpPr/>
              <p:nvPr/>
            </p:nvGrpSpPr>
            <p:grpSpPr>
              <a:xfrm>
                <a:off x="6785134" y="4409859"/>
                <a:ext cx="116699" cy="176985"/>
                <a:chOff x="5110831" y="4764885"/>
                <a:chExt cx="152034" cy="230574"/>
              </a:xfrm>
            </p:grpSpPr>
            <p:sp>
              <p:nvSpPr>
                <p:cNvPr id="638" name="Google Shape;638;p13"/>
                <p:cNvSpPr/>
                <p:nvPr/>
              </p:nvSpPr>
              <p:spPr>
                <a:xfrm rot="2700000">
                  <a:off x="5105717" y="4814529"/>
                  <a:ext cx="162262" cy="52746"/>
                </a:xfrm>
                <a:prstGeom prst="roundRect">
                  <a:avLst>
                    <a:gd name="adj" fmla="val 198153"/>
                  </a:avLst>
                </a:prstGeom>
                <a:solidFill>
                  <a:srgbClr val="FEB8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507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9" name="Google Shape;639;p13"/>
                <p:cNvSpPr/>
                <p:nvPr/>
              </p:nvSpPr>
              <p:spPr>
                <a:xfrm rot="8100000" flipH="1">
                  <a:off x="5105717" y="4893069"/>
                  <a:ext cx="162262" cy="52746"/>
                </a:xfrm>
                <a:prstGeom prst="roundRect">
                  <a:avLst>
                    <a:gd name="adj" fmla="val 198153"/>
                  </a:avLst>
                </a:prstGeom>
                <a:solidFill>
                  <a:srgbClr val="FEB8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507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40" name="Google Shape;640;p13"/>
              <p:cNvGrpSpPr/>
              <p:nvPr/>
            </p:nvGrpSpPr>
            <p:grpSpPr>
              <a:xfrm>
                <a:off x="7041823" y="4409859"/>
                <a:ext cx="116699" cy="176985"/>
                <a:chOff x="5110831" y="4764885"/>
                <a:chExt cx="152034" cy="230574"/>
              </a:xfrm>
            </p:grpSpPr>
            <p:sp>
              <p:nvSpPr>
                <p:cNvPr id="641" name="Google Shape;641;p13"/>
                <p:cNvSpPr/>
                <p:nvPr/>
              </p:nvSpPr>
              <p:spPr>
                <a:xfrm rot="2700000">
                  <a:off x="5105717" y="4814529"/>
                  <a:ext cx="162262" cy="52746"/>
                </a:xfrm>
                <a:prstGeom prst="roundRect">
                  <a:avLst>
                    <a:gd name="adj" fmla="val 198153"/>
                  </a:avLst>
                </a:prstGeom>
                <a:solidFill>
                  <a:srgbClr val="FEB8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507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2" name="Google Shape;642;p13"/>
                <p:cNvSpPr/>
                <p:nvPr/>
              </p:nvSpPr>
              <p:spPr>
                <a:xfrm rot="8100000" flipH="1">
                  <a:off x="5105717" y="4893069"/>
                  <a:ext cx="162262" cy="52746"/>
                </a:xfrm>
                <a:prstGeom prst="roundRect">
                  <a:avLst>
                    <a:gd name="adj" fmla="val 198153"/>
                  </a:avLst>
                </a:prstGeom>
                <a:solidFill>
                  <a:srgbClr val="FEB8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507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43" name="Google Shape;643;p13"/>
              <p:cNvGrpSpPr/>
              <p:nvPr/>
            </p:nvGrpSpPr>
            <p:grpSpPr>
              <a:xfrm>
                <a:off x="7298512" y="4409859"/>
                <a:ext cx="116699" cy="176985"/>
                <a:chOff x="5110831" y="4764885"/>
                <a:chExt cx="152034" cy="230574"/>
              </a:xfrm>
            </p:grpSpPr>
            <p:sp>
              <p:nvSpPr>
                <p:cNvPr id="644" name="Google Shape;644;p13"/>
                <p:cNvSpPr/>
                <p:nvPr/>
              </p:nvSpPr>
              <p:spPr>
                <a:xfrm rot="2700000">
                  <a:off x="5105717" y="4814529"/>
                  <a:ext cx="162262" cy="52746"/>
                </a:xfrm>
                <a:prstGeom prst="roundRect">
                  <a:avLst>
                    <a:gd name="adj" fmla="val 198153"/>
                  </a:avLst>
                </a:prstGeom>
                <a:solidFill>
                  <a:srgbClr val="FEB8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507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5" name="Google Shape;645;p13"/>
                <p:cNvSpPr/>
                <p:nvPr/>
              </p:nvSpPr>
              <p:spPr>
                <a:xfrm rot="8100000" flipH="1">
                  <a:off x="5105717" y="4893069"/>
                  <a:ext cx="162262" cy="52746"/>
                </a:xfrm>
                <a:prstGeom prst="roundRect">
                  <a:avLst>
                    <a:gd name="adj" fmla="val 198153"/>
                  </a:avLst>
                </a:prstGeom>
                <a:solidFill>
                  <a:srgbClr val="FEB8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507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46" name="Google Shape;646;p13"/>
              <p:cNvGrpSpPr/>
              <p:nvPr/>
            </p:nvGrpSpPr>
            <p:grpSpPr>
              <a:xfrm>
                <a:off x="7555201" y="4409859"/>
                <a:ext cx="116699" cy="176985"/>
                <a:chOff x="5110831" y="4764885"/>
                <a:chExt cx="152034" cy="230574"/>
              </a:xfrm>
            </p:grpSpPr>
            <p:sp>
              <p:nvSpPr>
                <p:cNvPr id="647" name="Google Shape;647;p13"/>
                <p:cNvSpPr/>
                <p:nvPr/>
              </p:nvSpPr>
              <p:spPr>
                <a:xfrm rot="2700000">
                  <a:off x="5105717" y="4814529"/>
                  <a:ext cx="162262" cy="52746"/>
                </a:xfrm>
                <a:prstGeom prst="roundRect">
                  <a:avLst>
                    <a:gd name="adj" fmla="val 198153"/>
                  </a:avLst>
                </a:prstGeom>
                <a:solidFill>
                  <a:srgbClr val="FEB8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507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8" name="Google Shape;648;p13"/>
                <p:cNvSpPr/>
                <p:nvPr/>
              </p:nvSpPr>
              <p:spPr>
                <a:xfrm rot="8100000" flipH="1">
                  <a:off x="5105717" y="4893069"/>
                  <a:ext cx="162262" cy="52746"/>
                </a:xfrm>
                <a:prstGeom prst="roundRect">
                  <a:avLst>
                    <a:gd name="adj" fmla="val 198153"/>
                  </a:avLst>
                </a:prstGeom>
                <a:solidFill>
                  <a:srgbClr val="FEB8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507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49" name="Google Shape;649;p13"/>
              <p:cNvGrpSpPr/>
              <p:nvPr/>
            </p:nvGrpSpPr>
            <p:grpSpPr>
              <a:xfrm>
                <a:off x="7811890" y="4409859"/>
                <a:ext cx="116699" cy="176985"/>
                <a:chOff x="5110831" y="4764885"/>
                <a:chExt cx="152034" cy="230574"/>
              </a:xfrm>
            </p:grpSpPr>
            <p:sp>
              <p:nvSpPr>
                <p:cNvPr id="650" name="Google Shape;650;p13"/>
                <p:cNvSpPr/>
                <p:nvPr/>
              </p:nvSpPr>
              <p:spPr>
                <a:xfrm rot="2700000">
                  <a:off x="5105717" y="4814529"/>
                  <a:ext cx="162262" cy="52746"/>
                </a:xfrm>
                <a:prstGeom prst="roundRect">
                  <a:avLst>
                    <a:gd name="adj" fmla="val 198153"/>
                  </a:avLst>
                </a:prstGeom>
                <a:solidFill>
                  <a:srgbClr val="FEB8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507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1" name="Google Shape;651;p13"/>
                <p:cNvSpPr/>
                <p:nvPr/>
              </p:nvSpPr>
              <p:spPr>
                <a:xfrm rot="8100000" flipH="1">
                  <a:off x="5105717" y="4893069"/>
                  <a:ext cx="162262" cy="52746"/>
                </a:xfrm>
                <a:prstGeom prst="roundRect">
                  <a:avLst>
                    <a:gd name="adj" fmla="val 198153"/>
                  </a:avLst>
                </a:prstGeom>
                <a:solidFill>
                  <a:srgbClr val="FEB8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507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52" name="Google Shape;652;p13"/>
              <p:cNvGrpSpPr/>
              <p:nvPr/>
            </p:nvGrpSpPr>
            <p:grpSpPr>
              <a:xfrm>
                <a:off x="8068579" y="4409859"/>
                <a:ext cx="116699" cy="176985"/>
                <a:chOff x="5110831" y="4764885"/>
                <a:chExt cx="152034" cy="230574"/>
              </a:xfrm>
            </p:grpSpPr>
            <p:sp>
              <p:nvSpPr>
                <p:cNvPr id="653" name="Google Shape;653;p13"/>
                <p:cNvSpPr/>
                <p:nvPr/>
              </p:nvSpPr>
              <p:spPr>
                <a:xfrm rot="2700000">
                  <a:off x="5105717" y="4814529"/>
                  <a:ext cx="162262" cy="52746"/>
                </a:xfrm>
                <a:prstGeom prst="roundRect">
                  <a:avLst>
                    <a:gd name="adj" fmla="val 198153"/>
                  </a:avLst>
                </a:prstGeom>
                <a:solidFill>
                  <a:srgbClr val="FEB8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507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4" name="Google Shape;654;p13"/>
                <p:cNvSpPr/>
                <p:nvPr/>
              </p:nvSpPr>
              <p:spPr>
                <a:xfrm rot="8100000" flipH="1">
                  <a:off x="5105717" y="4893069"/>
                  <a:ext cx="162262" cy="52746"/>
                </a:xfrm>
                <a:prstGeom prst="roundRect">
                  <a:avLst>
                    <a:gd name="adj" fmla="val 198153"/>
                  </a:avLst>
                </a:prstGeom>
                <a:solidFill>
                  <a:srgbClr val="FEB8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507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55" name="Google Shape;655;p13"/>
              <p:cNvGrpSpPr/>
              <p:nvPr/>
            </p:nvGrpSpPr>
            <p:grpSpPr>
              <a:xfrm>
                <a:off x="8325268" y="4409859"/>
                <a:ext cx="116699" cy="176985"/>
                <a:chOff x="5110831" y="4764885"/>
                <a:chExt cx="152034" cy="230574"/>
              </a:xfrm>
            </p:grpSpPr>
            <p:sp>
              <p:nvSpPr>
                <p:cNvPr id="656" name="Google Shape;656;p13"/>
                <p:cNvSpPr/>
                <p:nvPr/>
              </p:nvSpPr>
              <p:spPr>
                <a:xfrm rot="2700000">
                  <a:off x="5105717" y="4814529"/>
                  <a:ext cx="162262" cy="52746"/>
                </a:xfrm>
                <a:prstGeom prst="roundRect">
                  <a:avLst>
                    <a:gd name="adj" fmla="val 198153"/>
                  </a:avLst>
                </a:prstGeom>
                <a:solidFill>
                  <a:srgbClr val="FEB8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507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7" name="Google Shape;657;p13"/>
                <p:cNvSpPr/>
                <p:nvPr/>
              </p:nvSpPr>
              <p:spPr>
                <a:xfrm rot="8100000" flipH="1">
                  <a:off x="5105717" y="4893069"/>
                  <a:ext cx="162262" cy="52746"/>
                </a:xfrm>
                <a:prstGeom prst="roundRect">
                  <a:avLst>
                    <a:gd name="adj" fmla="val 198153"/>
                  </a:avLst>
                </a:prstGeom>
                <a:solidFill>
                  <a:srgbClr val="FEB8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507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658" name="Google Shape;658;p13"/>
            <p:cNvGrpSpPr/>
            <p:nvPr/>
          </p:nvGrpSpPr>
          <p:grpSpPr>
            <a:xfrm flipH="1">
              <a:off x="633612" y="4409859"/>
              <a:ext cx="3453656" cy="176985"/>
              <a:chOff x="4988311" y="4409859"/>
              <a:chExt cx="3453656" cy="176985"/>
            </a:xfrm>
          </p:grpSpPr>
          <p:grpSp>
            <p:nvGrpSpPr>
              <p:cNvPr id="659" name="Google Shape;659;p13"/>
              <p:cNvGrpSpPr/>
              <p:nvPr/>
            </p:nvGrpSpPr>
            <p:grpSpPr>
              <a:xfrm>
                <a:off x="4988311" y="4409859"/>
                <a:ext cx="116699" cy="176985"/>
                <a:chOff x="5110831" y="4764885"/>
                <a:chExt cx="152034" cy="230574"/>
              </a:xfrm>
            </p:grpSpPr>
            <p:sp>
              <p:nvSpPr>
                <p:cNvPr id="660" name="Google Shape;660;p13"/>
                <p:cNvSpPr/>
                <p:nvPr/>
              </p:nvSpPr>
              <p:spPr>
                <a:xfrm rot="2700000">
                  <a:off x="5105717" y="4814529"/>
                  <a:ext cx="162262" cy="52746"/>
                </a:xfrm>
                <a:prstGeom prst="roundRect">
                  <a:avLst>
                    <a:gd name="adj" fmla="val 198153"/>
                  </a:avLst>
                </a:prstGeom>
                <a:solidFill>
                  <a:srgbClr val="FEB8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507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1" name="Google Shape;661;p13"/>
                <p:cNvSpPr/>
                <p:nvPr/>
              </p:nvSpPr>
              <p:spPr>
                <a:xfrm rot="8100000" flipH="1">
                  <a:off x="5105717" y="4893069"/>
                  <a:ext cx="162262" cy="52746"/>
                </a:xfrm>
                <a:prstGeom prst="roundRect">
                  <a:avLst>
                    <a:gd name="adj" fmla="val 198153"/>
                  </a:avLst>
                </a:prstGeom>
                <a:solidFill>
                  <a:srgbClr val="FEB8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507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62" name="Google Shape;662;p13"/>
              <p:cNvGrpSpPr/>
              <p:nvPr/>
            </p:nvGrpSpPr>
            <p:grpSpPr>
              <a:xfrm>
                <a:off x="5245000" y="4409859"/>
                <a:ext cx="116699" cy="176985"/>
                <a:chOff x="5110831" y="4764885"/>
                <a:chExt cx="152034" cy="230574"/>
              </a:xfrm>
            </p:grpSpPr>
            <p:sp>
              <p:nvSpPr>
                <p:cNvPr id="663" name="Google Shape;663;p13"/>
                <p:cNvSpPr/>
                <p:nvPr/>
              </p:nvSpPr>
              <p:spPr>
                <a:xfrm rot="2700000">
                  <a:off x="5105717" y="4814529"/>
                  <a:ext cx="162262" cy="52746"/>
                </a:xfrm>
                <a:prstGeom prst="roundRect">
                  <a:avLst>
                    <a:gd name="adj" fmla="val 198153"/>
                  </a:avLst>
                </a:prstGeom>
                <a:solidFill>
                  <a:srgbClr val="FEB8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507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4" name="Google Shape;664;p13"/>
                <p:cNvSpPr/>
                <p:nvPr/>
              </p:nvSpPr>
              <p:spPr>
                <a:xfrm rot="8100000" flipH="1">
                  <a:off x="5105717" y="4893069"/>
                  <a:ext cx="162262" cy="52746"/>
                </a:xfrm>
                <a:prstGeom prst="roundRect">
                  <a:avLst>
                    <a:gd name="adj" fmla="val 198153"/>
                  </a:avLst>
                </a:prstGeom>
                <a:solidFill>
                  <a:srgbClr val="FEB8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507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65" name="Google Shape;665;p13"/>
              <p:cNvGrpSpPr/>
              <p:nvPr/>
            </p:nvGrpSpPr>
            <p:grpSpPr>
              <a:xfrm>
                <a:off x="5501689" y="4409859"/>
                <a:ext cx="116699" cy="176985"/>
                <a:chOff x="5110831" y="4764885"/>
                <a:chExt cx="152034" cy="230574"/>
              </a:xfrm>
            </p:grpSpPr>
            <p:sp>
              <p:nvSpPr>
                <p:cNvPr id="666" name="Google Shape;666;p13"/>
                <p:cNvSpPr/>
                <p:nvPr/>
              </p:nvSpPr>
              <p:spPr>
                <a:xfrm rot="2700000">
                  <a:off x="5105717" y="4814529"/>
                  <a:ext cx="162262" cy="52746"/>
                </a:xfrm>
                <a:prstGeom prst="roundRect">
                  <a:avLst>
                    <a:gd name="adj" fmla="val 198153"/>
                  </a:avLst>
                </a:prstGeom>
                <a:solidFill>
                  <a:srgbClr val="FEB8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507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7" name="Google Shape;667;p13"/>
                <p:cNvSpPr/>
                <p:nvPr/>
              </p:nvSpPr>
              <p:spPr>
                <a:xfrm rot="8100000" flipH="1">
                  <a:off x="5105717" y="4893069"/>
                  <a:ext cx="162262" cy="52746"/>
                </a:xfrm>
                <a:prstGeom prst="roundRect">
                  <a:avLst>
                    <a:gd name="adj" fmla="val 198153"/>
                  </a:avLst>
                </a:prstGeom>
                <a:solidFill>
                  <a:srgbClr val="FEB8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507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68" name="Google Shape;668;p13"/>
              <p:cNvGrpSpPr/>
              <p:nvPr/>
            </p:nvGrpSpPr>
            <p:grpSpPr>
              <a:xfrm>
                <a:off x="5758378" y="4409859"/>
                <a:ext cx="116699" cy="176985"/>
                <a:chOff x="5110831" y="4764885"/>
                <a:chExt cx="152034" cy="230574"/>
              </a:xfrm>
            </p:grpSpPr>
            <p:sp>
              <p:nvSpPr>
                <p:cNvPr id="669" name="Google Shape;669;p13"/>
                <p:cNvSpPr/>
                <p:nvPr/>
              </p:nvSpPr>
              <p:spPr>
                <a:xfrm rot="2700000">
                  <a:off x="5105717" y="4814529"/>
                  <a:ext cx="162262" cy="52746"/>
                </a:xfrm>
                <a:prstGeom prst="roundRect">
                  <a:avLst>
                    <a:gd name="adj" fmla="val 198153"/>
                  </a:avLst>
                </a:prstGeom>
                <a:solidFill>
                  <a:srgbClr val="FEB8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507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0" name="Google Shape;670;p13"/>
                <p:cNvSpPr/>
                <p:nvPr/>
              </p:nvSpPr>
              <p:spPr>
                <a:xfrm rot="8100000" flipH="1">
                  <a:off x="5105717" y="4893069"/>
                  <a:ext cx="162262" cy="52746"/>
                </a:xfrm>
                <a:prstGeom prst="roundRect">
                  <a:avLst>
                    <a:gd name="adj" fmla="val 198153"/>
                  </a:avLst>
                </a:prstGeom>
                <a:solidFill>
                  <a:srgbClr val="FEB8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507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71" name="Google Shape;671;p13"/>
              <p:cNvGrpSpPr/>
              <p:nvPr/>
            </p:nvGrpSpPr>
            <p:grpSpPr>
              <a:xfrm>
                <a:off x="6015067" y="4409859"/>
                <a:ext cx="116699" cy="176985"/>
                <a:chOff x="5110831" y="4764885"/>
                <a:chExt cx="152034" cy="230574"/>
              </a:xfrm>
            </p:grpSpPr>
            <p:sp>
              <p:nvSpPr>
                <p:cNvPr id="672" name="Google Shape;672;p13"/>
                <p:cNvSpPr/>
                <p:nvPr/>
              </p:nvSpPr>
              <p:spPr>
                <a:xfrm rot="2700000">
                  <a:off x="5105717" y="4814529"/>
                  <a:ext cx="162262" cy="52746"/>
                </a:xfrm>
                <a:prstGeom prst="roundRect">
                  <a:avLst>
                    <a:gd name="adj" fmla="val 198153"/>
                  </a:avLst>
                </a:prstGeom>
                <a:solidFill>
                  <a:srgbClr val="FEB8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507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3" name="Google Shape;673;p13"/>
                <p:cNvSpPr/>
                <p:nvPr/>
              </p:nvSpPr>
              <p:spPr>
                <a:xfrm rot="8100000" flipH="1">
                  <a:off x="5105717" y="4893069"/>
                  <a:ext cx="162262" cy="52746"/>
                </a:xfrm>
                <a:prstGeom prst="roundRect">
                  <a:avLst>
                    <a:gd name="adj" fmla="val 198153"/>
                  </a:avLst>
                </a:prstGeom>
                <a:solidFill>
                  <a:srgbClr val="FEB8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507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74" name="Google Shape;674;p13"/>
              <p:cNvGrpSpPr/>
              <p:nvPr/>
            </p:nvGrpSpPr>
            <p:grpSpPr>
              <a:xfrm>
                <a:off x="6271756" y="4409859"/>
                <a:ext cx="116699" cy="176985"/>
                <a:chOff x="5110831" y="4764885"/>
                <a:chExt cx="152034" cy="230574"/>
              </a:xfrm>
            </p:grpSpPr>
            <p:sp>
              <p:nvSpPr>
                <p:cNvPr id="675" name="Google Shape;675;p13"/>
                <p:cNvSpPr/>
                <p:nvPr/>
              </p:nvSpPr>
              <p:spPr>
                <a:xfrm rot="2700000">
                  <a:off x="5105717" y="4814529"/>
                  <a:ext cx="162262" cy="52746"/>
                </a:xfrm>
                <a:prstGeom prst="roundRect">
                  <a:avLst>
                    <a:gd name="adj" fmla="val 198153"/>
                  </a:avLst>
                </a:prstGeom>
                <a:solidFill>
                  <a:srgbClr val="FEB8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507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6" name="Google Shape;676;p13"/>
                <p:cNvSpPr/>
                <p:nvPr/>
              </p:nvSpPr>
              <p:spPr>
                <a:xfrm rot="8100000" flipH="1">
                  <a:off x="5105717" y="4893069"/>
                  <a:ext cx="162262" cy="52746"/>
                </a:xfrm>
                <a:prstGeom prst="roundRect">
                  <a:avLst>
                    <a:gd name="adj" fmla="val 198153"/>
                  </a:avLst>
                </a:prstGeom>
                <a:solidFill>
                  <a:srgbClr val="FEB8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507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77" name="Google Shape;677;p13"/>
              <p:cNvGrpSpPr/>
              <p:nvPr/>
            </p:nvGrpSpPr>
            <p:grpSpPr>
              <a:xfrm>
                <a:off x="6528445" y="4409859"/>
                <a:ext cx="116699" cy="176985"/>
                <a:chOff x="5110831" y="4764885"/>
                <a:chExt cx="152034" cy="230574"/>
              </a:xfrm>
            </p:grpSpPr>
            <p:sp>
              <p:nvSpPr>
                <p:cNvPr id="678" name="Google Shape;678;p13"/>
                <p:cNvSpPr/>
                <p:nvPr/>
              </p:nvSpPr>
              <p:spPr>
                <a:xfrm rot="2700000">
                  <a:off x="5105717" y="4814529"/>
                  <a:ext cx="162262" cy="52746"/>
                </a:xfrm>
                <a:prstGeom prst="roundRect">
                  <a:avLst>
                    <a:gd name="adj" fmla="val 198153"/>
                  </a:avLst>
                </a:prstGeom>
                <a:solidFill>
                  <a:srgbClr val="FEB8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507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 rot="8100000" flipH="1">
                  <a:off x="5105717" y="4893069"/>
                  <a:ext cx="162262" cy="52746"/>
                </a:xfrm>
                <a:prstGeom prst="roundRect">
                  <a:avLst>
                    <a:gd name="adj" fmla="val 198153"/>
                  </a:avLst>
                </a:prstGeom>
                <a:solidFill>
                  <a:srgbClr val="FEB8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507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80" name="Google Shape;680;p13"/>
              <p:cNvGrpSpPr/>
              <p:nvPr/>
            </p:nvGrpSpPr>
            <p:grpSpPr>
              <a:xfrm>
                <a:off x="6785134" y="4409859"/>
                <a:ext cx="116699" cy="176985"/>
                <a:chOff x="5110831" y="4764885"/>
                <a:chExt cx="152034" cy="230574"/>
              </a:xfrm>
            </p:grpSpPr>
            <p:sp>
              <p:nvSpPr>
                <p:cNvPr id="681" name="Google Shape;681;p13"/>
                <p:cNvSpPr/>
                <p:nvPr/>
              </p:nvSpPr>
              <p:spPr>
                <a:xfrm rot="2700000">
                  <a:off x="5105717" y="4814529"/>
                  <a:ext cx="162262" cy="52746"/>
                </a:xfrm>
                <a:prstGeom prst="roundRect">
                  <a:avLst>
                    <a:gd name="adj" fmla="val 198153"/>
                  </a:avLst>
                </a:prstGeom>
                <a:solidFill>
                  <a:srgbClr val="FEB8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507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2" name="Google Shape;682;p13"/>
                <p:cNvSpPr/>
                <p:nvPr/>
              </p:nvSpPr>
              <p:spPr>
                <a:xfrm rot="8100000" flipH="1">
                  <a:off x="5105717" y="4893069"/>
                  <a:ext cx="162262" cy="52746"/>
                </a:xfrm>
                <a:prstGeom prst="roundRect">
                  <a:avLst>
                    <a:gd name="adj" fmla="val 198153"/>
                  </a:avLst>
                </a:prstGeom>
                <a:solidFill>
                  <a:srgbClr val="FEB8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507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83" name="Google Shape;683;p13"/>
              <p:cNvGrpSpPr/>
              <p:nvPr/>
            </p:nvGrpSpPr>
            <p:grpSpPr>
              <a:xfrm>
                <a:off x="7041823" y="4409859"/>
                <a:ext cx="116699" cy="176985"/>
                <a:chOff x="5110831" y="4764885"/>
                <a:chExt cx="152034" cy="230574"/>
              </a:xfrm>
            </p:grpSpPr>
            <p:sp>
              <p:nvSpPr>
                <p:cNvPr id="684" name="Google Shape;684;p13"/>
                <p:cNvSpPr/>
                <p:nvPr/>
              </p:nvSpPr>
              <p:spPr>
                <a:xfrm rot="2700000">
                  <a:off x="5105717" y="4814529"/>
                  <a:ext cx="162262" cy="52746"/>
                </a:xfrm>
                <a:prstGeom prst="roundRect">
                  <a:avLst>
                    <a:gd name="adj" fmla="val 198153"/>
                  </a:avLst>
                </a:prstGeom>
                <a:solidFill>
                  <a:srgbClr val="FEB8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507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5" name="Google Shape;685;p13"/>
                <p:cNvSpPr/>
                <p:nvPr/>
              </p:nvSpPr>
              <p:spPr>
                <a:xfrm rot="8100000" flipH="1">
                  <a:off x="5105717" y="4893069"/>
                  <a:ext cx="162262" cy="52746"/>
                </a:xfrm>
                <a:prstGeom prst="roundRect">
                  <a:avLst>
                    <a:gd name="adj" fmla="val 198153"/>
                  </a:avLst>
                </a:prstGeom>
                <a:solidFill>
                  <a:srgbClr val="FEB8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507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86" name="Google Shape;686;p13"/>
              <p:cNvGrpSpPr/>
              <p:nvPr/>
            </p:nvGrpSpPr>
            <p:grpSpPr>
              <a:xfrm>
                <a:off x="7298512" y="4409859"/>
                <a:ext cx="116699" cy="176985"/>
                <a:chOff x="5110831" y="4764885"/>
                <a:chExt cx="152034" cy="230574"/>
              </a:xfrm>
            </p:grpSpPr>
            <p:sp>
              <p:nvSpPr>
                <p:cNvPr id="687" name="Google Shape;687;p13"/>
                <p:cNvSpPr/>
                <p:nvPr/>
              </p:nvSpPr>
              <p:spPr>
                <a:xfrm rot="2700000">
                  <a:off x="5105717" y="4814529"/>
                  <a:ext cx="162262" cy="52746"/>
                </a:xfrm>
                <a:prstGeom prst="roundRect">
                  <a:avLst>
                    <a:gd name="adj" fmla="val 198153"/>
                  </a:avLst>
                </a:prstGeom>
                <a:solidFill>
                  <a:srgbClr val="FEB8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507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8" name="Google Shape;688;p13"/>
                <p:cNvSpPr/>
                <p:nvPr/>
              </p:nvSpPr>
              <p:spPr>
                <a:xfrm rot="8100000" flipH="1">
                  <a:off x="5105717" y="4893069"/>
                  <a:ext cx="162262" cy="52746"/>
                </a:xfrm>
                <a:prstGeom prst="roundRect">
                  <a:avLst>
                    <a:gd name="adj" fmla="val 198153"/>
                  </a:avLst>
                </a:prstGeom>
                <a:solidFill>
                  <a:srgbClr val="FEB8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507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89" name="Google Shape;689;p13"/>
              <p:cNvGrpSpPr/>
              <p:nvPr/>
            </p:nvGrpSpPr>
            <p:grpSpPr>
              <a:xfrm>
                <a:off x="7555201" y="4409859"/>
                <a:ext cx="116699" cy="176985"/>
                <a:chOff x="5110831" y="4764885"/>
                <a:chExt cx="152034" cy="230574"/>
              </a:xfrm>
            </p:grpSpPr>
            <p:sp>
              <p:nvSpPr>
                <p:cNvPr id="690" name="Google Shape;690;p13"/>
                <p:cNvSpPr/>
                <p:nvPr/>
              </p:nvSpPr>
              <p:spPr>
                <a:xfrm rot="2700000">
                  <a:off x="5105717" y="4814529"/>
                  <a:ext cx="162262" cy="52746"/>
                </a:xfrm>
                <a:prstGeom prst="roundRect">
                  <a:avLst>
                    <a:gd name="adj" fmla="val 198153"/>
                  </a:avLst>
                </a:prstGeom>
                <a:solidFill>
                  <a:srgbClr val="FEB8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507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1" name="Google Shape;691;p13"/>
                <p:cNvSpPr/>
                <p:nvPr/>
              </p:nvSpPr>
              <p:spPr>
                <a:xfrm rot="8100000" flipH="1">
                  <a:off x="5105717" y="4893069"/>
                  <a:ext cx="162262" cy="52746"/>
                </a:xfrm>
                <a:prstGeom prst="roundRect">
                  <a:avLst>
                    <a:gd name="adj" fmla="val 198153"/>
                  </a:avLst>
                </a:prstGeom>
                <a:solidFill>
                  <a:srgbClr val="FEB8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507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92" name="Google Shape;692;p13"/>
              <p:cNvGrpSpPr/>
              <p:nvPr/>
            </p:nvGrpSpPr>
            <p:grpSpPr>
              <a:xfrm>
                <a:off x="7811890" y="4409859"/>
                <a:ext cx="116699" cy="176985"/>
                <a:chOff x="5110831" y="4764885"/>
                <a:chExt cx="152034" cy="230574"/>
              </a:xfrm>
            </p:grpSpPr>
            <p:sp>
              <p:nvSpPr>
                <p:cNvPr id="693" name="Google Shape;693;p13"/>
                <p:cNvSpPr/>
                <p:nvPr/>
              </p:nvSpPr>
              <p:spPr>
                <a:xfrm rot="2700000">
                  <a:off x="5105717" y="4814529"/>
                  <a:ext cx="162262" cy="52746"/>
                </a:xfrm>
                <a:prstGeom prst="roundRect">
                  <a:avLst>
                    <a:gd name="adj" fmla="val 198153"/>
                  </a:avLst>
                </a:prstGeom>
                <a:solidFill>
                  <a:srgbClr val="FEB8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507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4" name="Google Shape;694;p13"/>
                <p:cNvSpPr/>
                <p:nvPr/>
              </p:nvSpPr>
              <p:spPr>
                <a:xfrm rot="8100000" flipH="1">
                  <a:off x="5105717" y="4893069"/>
                  <a:ext cx="162262" cy="52746"/>
                </a:xfrm>
                <a:prstGeom prst="roundRect">
                  <a:avLst>
                    <a:gd name="adj" fmla="val 198153"/>
                  </a:avLst>
                </a:prstGeom>
                <a:solidFill>
                  <a:srgbClr val="FEB8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507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95" name="Google Shape;695;p13"/>
              <p:cNvGrpSpPr/>
              <p:nvPr/>
            </p:nvGrpSpPr>
            <p:grpSpPr>
              <a:xfrm>
                <a:off x="8068579" y="4409859"/>
                <a:ext cx="116699" cy="176985"/>
                <a:chOff x="5110831" y="4764885"/>
                <a:chExt cx="152034" cy="230574"/>
              </a:xfrm>
            </p:grpSpPr>
            <p:sp>
              <p:nvSpPr>
                <p:cNvPr id="696" name="Google Shape;696;p13"/>
                <p:cNvSpPr/>
                <p:nvPr/>
              </p:nvSpPr>
              <p:spPr>
                <a:xfrm rot="2700000">
                  <a:off x="5105717" y="4814529"/>
                  <a:ext cx="162262" cy="52746"/>
                </a:xfrm>
                <a:prstGeom prst="roundRect">
                  <a:avLst>
                    <a:gd name="adj" fmla="val 198153"/>
                  </a:avLst>
                </a:prstGeom>
                <a:solidFill>
                  <a:srgbClr val="FEB8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507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7" name="Google Shape;697;p13"/>
                <p:cNvSpPr/>
                <p:nvPr/>
              </p:nvSpPr>
              <p:spPr>
                <a:xfrm rot="8100000" flipH="1">
                  <a:off x="5105717" y="4893069"/>
                  <a:ext cx="162262" cy="52746"/>
                </a:xfrm>
                <a:prstGeom prst="roundRect">
                  <a:avLst>
                    <a:gd name="adj" fmla="val 198153"/>
                  </a:avLst>
                </a:prstGeom>
                <a:solidFill>
                  <a:srgbClr val="FEB8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507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98" name="Google Shape;698;p13"/>
              <p:cNvGrpSpPr/>
              <p:nvPr/>
            </p:nvGrpSpPr>
            <p:grpSpPr>
              <a:xfrm>
                <a:off x="8325268" y="4409859"/>
                <a:ext cx="116699" cy="176985"/>
                <a:chOff x="5110831" y="4764885"/>
                <a:chExt cx="152034" cy="230574"/>
              </a:xfrm>
            </p:grpSpPr>
            <p:sp>
              <p:nvSpPr>
                <p:cNvPr id="699" name="Google Shape;699;p13"/>
                <p:cNvSpPr/>
                <p:nvPr/>
              </p:nvSpPr>
              <p:spPr>
                <a:xfrm rot="2700000">
                  <a:off x="5105717" y="4814529"/>
                  <a:ext cx="162262" cy="52746"/>
                </a:xfrm>
                <a:prstGeom prst="roundRect">
                  <a:avLst>
                    <a:gd name="adj" fmla="val 198153"/>
                  </a:avLst>
                </a:prstGeom>
                <a:solidFill>
                  <a:srgbClr val="FEB8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507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0" name="Google Shape;700;p13"/>
                <p:cNvSpPr/>
                <p:nvPr/>
              </p:nvSpPr>
              <p:spPr>
                <a:xfrm rot="8100000" flipH="1">
                  <a:off x="5105717" y="4893069"/>
                  <a:ext cx="162262" cy="52746"/>
                </a:xfrm>
                <a:prstGeom prst="roundRect">
                  <a:avLst>
                    <a:gd name="adj" fmla="val 198153"/>
                  </a:avLst>
                </a:prstGeom>
                <a:solidFill>
                  <a:srgbClr val="FEB8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507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701" name="Google Shape;701;p13"/>
          <p:cNvSpPr/>
          <p:nvPr/>
        </p:nvSpPr>
        <p:spPr>
          <a:xfrm>
            <a:off x="5466227" y="4120813"/>
            <a:ext cx="1642636" cy="256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6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Containers and Cloud</a:t>
            </a:r>
            <a:endParaRPr/>
          </a:p>
        </p:txBody>
      </p:sp>
      <p:sp>
        <p:nvSpPr>
          <p:cNvPr id="702" name="Google Shape;702;p13"/>
          <p:cNvSpPr/>
          <p:nvPr/>
        </p:nvSpPr>
        <p:spPr>
          <a:xfrm>
            <a:off x="4325077" y="4107401"/>
            <a:ext cx="1642636" cy="256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6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C--Series</a:t>
            </a:r>
            <a:endParaRPr/>
          </a:p>
        </p:txBody>
      </p:sp>
      <p:sp>
        <p:nvSpPr>
          <p:cNvPr id="703" name="Google Shape;703;p13"/>
          <p:cNvSpPr/>
          <p:nvPr/>
        </p:nvSpPr>
        <p:spPr>
          <a:xfrm>
            <a:off x="1861327" y="4129215"/>
            <a:ext cx="1642636" cy="256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6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X-Series</a:t>
            </a:r>
            <a:endParaRPr/>
          </a:p>
        </p:txBody>
      </p:sp>
      <p:pic>
        <p:nvPicPr>
          <p:cNvPr id="704" name="Google Shape;704;p13" descr="Tabl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77064" y="3429259"/>
            <a:ext cx="942705" cy="754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13" descr="Table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65303" y="3025792"/>
            <a:ext cx="945811" cy="1292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13" descr="Graphical user interface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392190" y="3435012"/>
            <a:ext cx="1017924" cy="814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 descr="A picture containing text, electronics, screenshot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61531" y="3469879"/>
            <a:ext cx="933967" cy="915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13" descr="Pure Storage Goes Wide On Flash: Intros Optane-Based Modules For  Performance, QLC For Capacity"/>
          <p:cNvPicPr preferRelativeResize="0"/>
          <p:nvPr/>
        </p:nvPicPr>
        <p:blipFill rotWithShape="1">
          <a:blip r:embed="rId9">
            <a:alphaModFix/>
          </a:blip>
          <a:srcRect l="4325" t="28371" r="4323" b="28899"/>
          <a:stretch/>
        </p:blipFill>
        <p:spPr>
          <a:xfrm>
            <a:off x="7106909" y="3834412"/>
            <a:ext cx="853511" cy="224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1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091979" y="3601189"/>
            <a:ext cx="865639" cy="230235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13"/>
          <p:cNvSpPr/>
          <p:nvPr/>
        </p:nvSpPr>
        <p:spPr>
          <a:xfrm>
            <a:off x="8116356" y="4092605"/>
            <a:ext cx="1205376" cy="256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6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FlashBlade</a:t>
            </a:r>
            <a:endParaRPr sz="106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1" name="Google Shape;711;p1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291574" y="3790001"/>
            <a:ext cx="843844" cy="279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13" descr="Portworx and SUSE: a cloud-native storage partnership | SUSE Communities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876153" y="3323464"/>
            <a:ext cx="821629" cy="35090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713" name="Google Shape;713;p13" descr="Logo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671919" y="3798622"/>
            <a:ext cx="1297387" cy="307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5C64"/>
        </a:solidFill>
        <a:effectLst/>
      </p:bgPr>
    </p:bg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4"/>
          <p:cNvSpPr txBox="1">
            <a:spLocks noGrp="1"/>
          </p:cNvSpPr>
          <p:nvPr>
            <p:ph type="title"/>
          </p:nvPr>
        </p:nvSpPr>
        <p:spPr>
          <a:xfrm>
            <a:off x="583688" y="655534"/>
            <a:ext cx="11127317" cy="57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spAutoFit/>
          </a:bodyPr>
          <a:lstStyle/>
          <a:p>
            <a:pPr marL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Helvetica Neue"/>
              <a:buNone/>
            </a:pPr>
            <a:r>
              <a:rPr lang="en-US"/>
              <a:t>Intersight Cloud Services</a:t>
            </a:r>
            <a:endParaRPr/>
          </a:p>
        </p:txBody>
      </p:sp>
      <p:sp>
        <p:nvSpPr>
          <p:cNvPr id="720" name="Google Shape;720;p14"/>
          <p:cNvSpPr txBox="1"/>
          <p:nvPr/>
        </p:nvSpPr>
        <p:spPr>
          <a:xfrm>
            <a:off x="1151727" y="3192538"/>
            <a:ext cx="1935883" cy="1982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SSO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RBAC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Multi-tenancy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Inventory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SDK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721" name="Google Shape;721;p14"/>
          <p:cNvSpPr/>
          <p:nvPr/>
        </p:nvSpPr>
        <p:spPr>
          <a:xfrm>
            <a:off x="2791758" y="1323809"/>
            <a:ext cx="3544120" cy="3702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2"/>
              <a:buFont typeface="Helvetica Neue"/>
              <a:buNone/>
            </a:pPr>
            <a:endParaRPr sz="2132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14"/>
          <p:cNvSpPr/>
          <p:nvPr/>
        </p:nvSpPr>
        <p:spPr>
          <a:xfrm>
            <a:off x="3322938" y="2420162"/>
            <a:ext cx="5924733" cy="3667502"/>
          </a:xfrm>
          <a:prstGeom prst="roundRect">
            <a:avLst>
              <a:gd name="adj" fmla="val 347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14"/>
          <p:cNvSpPr/>
          <p:nvPr/>
        </p:nvSpPr>
        <p:spPr>
          <a:xfrm>
            <a:off x="3449785" y="4533254"/>
            <a:ext cx="5683275" cy="752462"/>
          </a:xfrm>
          <a:prstGeom prst="roundRect">
            <a:avLst>
              <a:gd name="adj" fmla="val 6181"/>
            </a:avLst>
          </a:prstGeom>
          <a:solidFill>
            <a:srgbClr val="1E4470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Intersight Infrastructure Service</a:t>
            </a:r>
            <a:endParaRPr/>
          </a:p>
        </p:txBody>
      </p:sp>
      <p:sp>
        <p:nvSpPr>
          <p:cNvPr id="724" name="Google Shape;724;p14"/>
          <p:cNvSpPr/>
          <p:nvPr/>
        </p:nvSpPr>
        <p:spPr>
          <a:xfrm>
            <a:off x="5484923" y="2549466"/>
            <a:ext cx="1603970" cy="782565"/>
          </a:xfrm>
          <a:prstGeom prst="roundRect">
            <a:avLst>
              <a:gd name="adj" fmla="val 8372"/>
            </a:avLst>
          </a:prstGeom>
          <a:solidFill>
            <a:srgbClr val="1E4470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Intersight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Workload Optimizer</a:t>
            </a:r>
            <a:endParaRPr/>
          </a:p>
        </p:txBody>
      </p:sp>
      <p:sp>
        <p:nvSpPr>
          <p:cNvPr id="725" name="Google Shape;725;p14"/>
          <p:cNvSpPr/>
          <p:nvPr/>
        </p:nvSpPr>
        <p:spPr>
          <a:xfrm>
            <a:off x="3462650" y="3454378"/>
            <a:ext cx="5665031" cy="449630"/>
          </a:xfrm>
          <a:prstGeom prst="roundRect">
            <a:avLst>
              <a:gd name="adj" fmla="val 8315"/>
            </a:avLst>
          </a:prstGeom>
          <a:solidFill>
            <a:srgbClr val="1E4470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Intersight Kubernetes Service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&amp; Service Mesh Manager</a:t>
            </a:r>
            <a:endParaRPr/>
          </a:p>
        </p:txBody>
      </p:sp>
      <p:sp>
        <p:nvSpPr>
          <p:cNvPr id="726" name="Google Shape;726;p14"/>
          <p:cNvSpPr/>
          <p:nvPr/>
        </p:nvSpPr>
        <p:spPr>
          <a:xfrm>
            <a:off x="3462651" y="3969186"/>
            <a:ext cx="2764866" cy="450427"/>
          </a:xfrm>
          <a:prstGeom prst="roundRect">
            <a:avLst>
              <a:gd name="adj" fmla="val 7657"/>
            </a:avLst>
          </a:prstGeom>
          <a:solidFill>
            <a:srgbClr val="1E4470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Cisco Virtualized Kubernetes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(w/ Intersight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Workload Engine)</a:t>
            </a:r>
            <a:endParaRPr/>
          </a:p>
        </p:txBody>
      </p:sp>
      <p:sp>
        <p:nvSpPr>
          <p:cNvPr id="727" name="Google Shape;727;p14"/>
          <p:cNvSpPr/>
          <p:nvPr/>
        </p:nvSpPr>
        <p:spPr>
          <a:xfrm>
            <a:off x="3449785" y="2549466"/>
            <a:ext cx="1957016" cy="778578"/>
          </a:xfrm>
          <a:prstGeom prst="roundRect">
            <a:avLst>
              <a:gd name="adj" fmla="val 7657"/>
            </a:avLst>
          </a:prstGeom>
          <a:solidFill>
            <a:srgbClr val="1E4470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Intersight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Cloud Orchestrator</a:t>
            </a:r>
            <a:endParaRPr/>
          </a:p>
        </p:txBody>
      </p:sp>
      <p:sp>
        <p:nvSpPr>
          <p:cNvPr id="728" name="Google Shape;728;p14"/>
          <p:cNvSpPr/>
          <p:nvPr/>
        </p:nvSpPr>
        <p:spPr>
          <a:xfrm>
            <a:off x="3449785" y="5392496"/>
            <a:ext cx="1357619" cy="604187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1E44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endParaRPr sz="1200" b="1" i="0" u="none" strike="noStrike" cap="none">
              <a:solidFill>
                <a:srgbClr val="0D27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14"/>
          <p:cNvSpPr txBox="1"/>
          <p:nvPr/>
        </p:nvSpPr>
        <p:spPr>
          <a:xfrm>
            <a:off x="3592025" y="5432949"/>
            <a:ext cx="107245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CE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BCEB"/>
                </a:solidFill>
                <a:latin typeface="Arial"/>
                <a:ea typeface="Arial"/>
                <a:cs typeface="Arial"/>
                <a:sym typeface="Arial"/>
              </a:rPr>
              <a:t>Compute</a:t>
            </a:r>
            <a:endParaRPr/>
          </a:p>
        </p:txBody>
      </p:sp>
      <p:sp>
        <p:nvSpPr>
          <p:cNvPr id="730" name="Google Shape;730;p14"/>
          <p:cNvSpPr/>
          <p:nvPr/>
        </p:nvSpPr>
        <p:spPr>
          <a:xfrm>
            <a:off x="4906535" y="5392496"/>
            <a:ext cx="1335036" cy="604187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1E44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endParaRPr sz="1200" b="1" i="0" u="none" strike="noStrike" cap="none">
              <a:solidFill>
                <a:srgbClr val="0D27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14"/>
          <p:cNvSpPr txBox="1"/>
          <p:nvPr/>
        </p:nvSpPr>
        <p:spPr>
          <a:xfrm>
            <a:off x="4956111" y="5432949"/>
            <a:ext cx="124900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CE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BCEB"/>
                </a:solidFill>
                <a:latin typeface="Arial"/>
                <a:ea typeface="Arial"/>
                <a:cs typeface="Arial"/>
                <a:sym typeface="Arial"/>
              </a:rPr>
              <a:t>Storage</a:t>
            </a:r>
            <a:endParaRPr/>
          </a:p>
        </p:txBody>
      </p:sp>
      <p:sp>
        <p:nvSpPr>
          <p:cNvPr id="732" name="Google Shape;732;p14"/>
          <p:cNvSpPr/>
          <p:nvPr/>
        </p:nvSpPr>
        <p:spPr>
          <a:xfrm>
            <a:off x="6340702" y="5392496"/>
            <a:ext cx="1331688" cy="604187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1E44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endParaRPr sz="1200" b="1" i="0" u="none" strike="noStrike" cap="none">
              <a:solidFill>
                <a:srgbClr val="0D27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14"/>
          <p:cNvSpPr txBox="1"/>
          <p:nvPr/>
        </p:nvSpPr>
        <p:spPr>
          <a:xfrm>
            <a:off x="6389976" y="5432949"/>
            <a:ext cx="124587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CE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BCEB"/>
                </a:solidFill>
                <a:latin typeface="Arial"/>
                <a:ea typeface="Arial"/>
                <a:cs typeface="Arial"/>
                <a:sym typeface="Arial"/>
              </a:rPr>
              <a:t>Networking</a:t>
            </a:r>
            <a:endParaRPr/>
          </a:p>
        </p:txBody>
      </p:sp>
      <p:sp>
        <p:nvSpPr>
          <p:cNvPr id="734" name="Google Shape;734;p14"/>
          <p:cNvSpPr/>
          <p:nvPr/>
        </p:nvSpPr>
        <p:spPr>
          <a:xfrm>
            <a:off x="7771521" y="5390230"/>
            <a:ext cx="1335035" cy="604187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1E44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endParaRPr sz="1200" b="1" i="0" u="none" strike="noStrike" cap="none">
              <a:solidFill>
                <a:srgbClr val="0D27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14"/>
          <p:cNvSpPr txBox="1"/>
          <p:nvPr/>
        </p:nvSpPr>
        <p:spPr>
          <a:xfrm>
            <a:off x="7762788" y="5432949"/>
            <a:ext cx="131459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CEB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BCEB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1200" b="0" i="0" u="none" strike="noStrike" cap="none" baseline="30000">
                <a:solidFill>
                  <a:srgbClr val="00BCEB"/>
                </a:solidFill>
                <a:latin typeface="Arial"/>
                <a:ea typeface="Arial"/>
                <a:cs typeface="Arial"/>
                <a:sym typeface="Arial"/>
              </a:rPr>
              <a:t>rd</a:t>
            </a:r>
            <a:r>
              <a:rPr lang="en-US" sz="1200" b="0" i="0" u="none" strike="noStrike" cap="none">
                <a:solidFill>
                  <a:srgbClr val="00BCEB"/>
                </a:solidFill>
                <a:latin typeface="Arial"/>
                <a:ea typeface="Arial"/>
                <a:cs typeface="Arial"/>
                <a:sym typeface="Arial"/>
              </a:rPr>
              <a:t> Party Infra</a:t>
            </a:r>
            <a:endParaRPr/>
          </a:p>
        </p:txBody>
      </p:sp>
      <p:sp>
        <p:nvSpPr>
          <p:cNvPr id="736" name="Google Shape;736;p14"/>
          <p:cNvSpPr/>
          <p:nvPr/>
        </p:nvSpPr>
        <p:spPr>
          <a:xfrm>
            <a:off x="7167014" y="2549466"/>
            <a:ext cx="1966045" cy="782565"/>
          </a:xfrm>
          <a:prstGeom prst="roundRect">
            <a:avLst>
              <a:gd name="adj" fmla="val 8372"/>
            </a:avLst>
          </a:prstGeom>
          <a:solidFill>
            <a:srgbClr val="1E4470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Intersight Service for HashiCorp Terraform</a:t>
            </a:r>
            <a:endParaRPr/>
          </a:p>
        </p:txBody>
      </p:sp>
      <p:grpSp>
        <p:nvGrpSpPr>
          <p:cNvPr id="737" name="Google Shape;737;p14"/>
          <p:cNvGrpSpPr/>
          <p:nvPr/>
        </p:nvGrpSpPr>
        <p:grpSpPr>
          <a:xfrm>
            <a:off x="3504526" y="1398614"/>
            <a:ext cx="5628535" cy="975279"/>
            <a:chOff x="4318277" y="1826461"/>
            <a:chExt cx="5631466" cy="975787"/>
          </a:xfrm>
        </p:grpSpPr>
        <p:grpSp>
          <p:nvGrpSpPr>
            <p:cNvPr id="738" name="Google Shape;738;p14"/>
            <p:cNvGrpSpPr/>
            <p:nvPr/>
          </p:nvGrpSpPr>
          <p:grpSpPr>
            <a:xfrm>
              <a:off x="4318277" y="2031318"/>
              <a:ext cx="5631466" cy="539847"/>
              <a:chOff x="4388886" y="5278035"/>
              <a:chExt cx="5631466" cy="539847"/>
            </a:xfrm>
          </p:grpSpPr>
          <p:sp>
            <p:nvSpPr>
              <p:cNvPr id="739" name="Google Shape;739;p14"/>
              <p:cNvSpPr/>
              <p:nvPr/>
            </p:nvSpPr>
            <p:spPr>
              <a:xfrm>
                <a:off x="4388886" y="5278035"/>
                <a:ext cx="2654959" cy="539847"/>
              </a:xfrm>
              <a:prstGeom prst="roundRect">
                <a:avLst>
                  <a:gd name="adj" fmla="val 50000"/>
                </a:avLst>
              </a:prstGeom>
              <a:solidFill>
                <a:srgbClr val="00BCE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Helvetica Neue"/>
                  <a:buNone/>
                </a:pPr>
                <a:endParaRPr sz="2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14"/>
              <p:cNvSpPr txBox="1"/>
              <p:nvPr/>
            </p:nvSpPr>
            <p:spPr>
              <a:xfrm>
                <a:off x="4489690" y="5383590"/>
                <a:ext cx="2496085" cy="3387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274D"/>
                  </a:buClr>
                  <a:buSzPts val="1600"/>
                  <a:buFont typeface="Arial"/>
                  <a:buNone/>
                </a:pPr>
                <a:r>
                  <a:rPr lang="en-US" sz="1600" b="0" i="0" u="none" strike="noStrike" cap="none">
                    <a:solidFill>
                      <a:srgbClr val="0D274D"/>
                    </a:solidFill>
                    <a:latin typeface="Arial"/>
                    <a:ea typeface="Arial"/>
                    <a:cs typeface="Arial"/>
                    <a:sym typeface="Arial"/>
                  </a:rPr>
                  <a:t>Private Cloud</a:t>
                </a: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7336159" y="5278035"/>
                <a:ext cx="2684193" cy="539847"/>
              </a:xfrm>
              <a:prstGeom prst="roundRect">
                <a:avLst>
                  <a:gd name="adj" fmla="val 50000"/>
                </a:avLst>
              </a:prstGeom>
              <a:solidFill>
                <a:srgbClr val="00BCE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Helvetica Neue"/>
                  <a:buNone/>
                </a:pPr>
                <a:endParaRPr sz="2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14"/>
              <p:cNvSpPr txBox="1"/>
              <p:nvPr/>
            </p:nvSpPr>
            <p:spPr>
              <a:xfrm>
                <a:off x="7736092" y="5375424"/>
                <a:ext cx="1921760" cy="3387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274D"/>
                  </a:buClr>
                  <a:buSzPts val="1600"/>
                  <a:buFont typeface="Arial"/>
                  <a:buNone/>
                </a:pPr>
                <a:r>
                  <a:rPr lang="en-US" sz="1600" b="0" i="0" u="none" strike="noStrike" cap="none">
                    <a:solidFill>
                      <a:srgbClr val="0D274D"/>
                    </a:solidFill>
                    <a:latin typeface="Arial"/>
                    <a:ea typeface="Arial"/>
                    <a:cs typeface="Arial"/>
                    <a:sym typeface="Arial"/>
                  </a:rPr>
                  <a:t>Public Cloud</a:t>
                </a:r>
                <a:endParaRPr/>
              </a:p>
            </p:txBody>
          </p:sp>
        </p:grpSp>
        <p:grpSp>
          <p:nvGrpSpPr>
            <p:cNvPr id="743" name="Google Shape;743;p14"/>
            <p:cNvGrpSpPr/>
            <p:nvPr/>
          </p:nvGrpSpPr>
          <p:grpSpPr>
            <a:xfrm>
              <a:off x="6641027" y="1826461"/>
              <a:ext cx="998895" cy="975787"/>
              <a:chOff x="3111245" y="1026943"/>
              <a:chExt cx="1152914" cy="1156925"/>
            </a:xfrm>
          </p:grpSpPr>
          <p:sp>
            <p:nvSpPr>
              <p:cNvPr id="744" name="Google Shape;744;p14"/>
              <p:cNvSpPr/>
              <p:nvPr/>
            </p:nvSpPr>
            <p:spPr>
              <a:xfrm>
                <a:off x="3114519" y="1026943"/>
                <a:ext cx="1149640" cy="1148361"/>
              </a:xfrm>
              <a:custGeom>
                <a:avLst/>
                <a:gdLst/>
                <a:ahLst/>
                <a:cxnLst/>
                <a:rect l="l" t="t" r="r" b="b"/>
                <a:pathLst>
                  <a:path w="5161132" h="5143879" extrusionOk="0">
                    <a:moveTo>
                      <a:pt x="0" y="2571940"/>
                    </a:moveTo>
                    <a:cubicBezTo>
                      <a:pt x="0" y="1151494"/>
                      <a:pt x="1155360" y="0"/>
                      <a:pt x="2580567" y="0"/>
                    </a:cubicBezTo>
                    <a:cubicBezTo>
                      <a:pt x="4005773" y="0"/>
                      <a:pt x="5161133" y="1151494"/>
                      <a:pt x="5161133" y="2571940"/>
                    </a:cubicBezTo>
                    <a:cubicBezTo>
                      <a:pt x="5161133" y="3992386"/>
                      <a:pt x="4005773" y="5143880"/>
                      <a:pt x="2580567" y="5143880"/>
                    </a:cubicBezTo>
                    <a:cubicBezTo>
                      <a:pt x="1155360" y="5143880"/>
                      <a:pt x="0" y="3992375"/>
                      <a:pt x="0" y="2571940"/>
                    </a:cubicBezTo>
                    <a:lnTo>
                      <a:pt x="0" y="2571940"/>
                    </a:lnTo>
                    <a:close/>
                  </a:path>
                </a:pathLst>
              </a:custGeom>
              <a:solidFill>
                <a:srgbClr val="1E447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399"/>
                  <a:buFont typeface="Helvetica Neue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45" name="Google Shape;745;p14"/>
              <p:cNvGrpSpPr/>
              <p:nvPr/>
            </p:nvGrpSpPr>
            <p:grpSpPr>
              <a:xfrm>
                <a:off x="3120579" y="1678228"/>
                <a:ext cx="1136423" cy="501447"/>
                <a:chOff x="4530434" y="1816849"/>
                <a:chExt cx="1636452" cy="722086"/>
              </a:xfrm>
            </p:grpSpPr>
            <p:sp>
              <p:nvSpPr>
                <p:cNvPr id="746" name="Google Shape;746;p14"/>
                <p:cNvSpPr/>
                <p:nvPr/>
              </p:nvSpPr>
              <p:spPr>
                <a:xfrm>
                  <a:off x="4530434" y="1816849"/>
                  <a:ext cx="280259" cy="520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259" h="520213" extrusionOk="0">
                      <a:moveTo>
                        <a:pt x="121864" y="77331"/>
                      </a:moveTo>
                      <a:cubicBezTo>
                        <a:pt x="95929" y="77331"/>
                        <a:pt x="69993" y="77305"/>
                        <a:pt x="44065" y="77351"/>
                      </a:cubicBezTo>
                      <a:cubicBezTo>
                        <a:pt x="33307" y="77371"/>
                        <a:pt x="26455" y="83021"/>
                        <a:pt x="26204" y="91888"/>
                      </a:cubicBezTo>
                      <a:cubicBezTo>
                        <a:pt x="25940" y="101106"/>
                        <a:pt x="32778" y="107185"/>
                        <a:pt x="44031" y="107231"/>
                      </a:cubicBezTo>
                      <a:cubicBezTo>
                        <a:pt x="69709" y="107344"/>
                        <a:pt x="95393" y="107264"/>
                        <a:pt x="121071" y="107264"/>
                      </a:cubicBezTo>
                      <a:cubicBezTo>
                        <a:pt x="146748" y="107258"/>
                        <a:pt x="172433" y="107205"/>
                        <a:pt x="198110" y="107291"/>
                      </a:cubicBezTo>
                      <a:cubicBezTo>
                        <a:pt x="205333" y="107311"/>
                        <a:pt x="211200" y="105137"/>
                        <a:pt x="214299" y="98218"/>
                      </a:cubicBezTo>
                      <a:cubicBezTo>
                        <a:pt x="218845" y="88082"/>
                        <a:pt x="211531" y="77483"/>
                        <a:pt x="199670" y="77397"/>
                      </a:cubicBezTo>
                      <a:cubicBezTo>
                        <a:pt x="173735" y="77212"/>
                        <a:pt x="147799" y="77331"/>
                        <a:pt x="121864" y="77331"/>
                      </a:cubicBezTo>
                      <a:close/>
                      <a:moveTo>
                        <a:pt x="19167" y="27"/>
                      </a:moveTo>
                      <a:cubicBezTo>
                        <a:pt x="87114" y="-6"/>
                        <a:pt x="155068" y="-12"/>
                        <a:pt x="223022" y="34"/>
                      </a:cubicBezTo>
                      <a:cubicBezTo>
                        <a:pt x="258009" y="61"/>
                        <a:pt x="280185" y="22315"/>
                        <a:pt x="280185" y="57435"/>
                      </a:cubicBezTo>
                      <a:lnTo>
                        <a:pt x="280259" y="520213"/>
                      </a:lnTo>
                      <a:lnTo>
                        <a:pt x="235048" y="482952"/>
                      </a:lnTo>
                      <a:lnTo>
                        <a:pt x="156737" y="388144"/>
                      </a:lnTo>
                      <a:lnTo>
                        <a:pt x="198381" y="388126"/>
                      </a:lnTo>
                      <a:cubicBezTo>
                        <a:pt x="208313" y="388093"/>
                        <a:pt x="214365" y="383302"/>
                        <a:pt x="215304" y="375254"/>
                      </a:cubicBezTo>
                      <a:cubicBezTo>
                        <a:pt x="216407" y="365778"/>
                        <a:pt x="210103" y="358516"/>
                        <a:pt x="200159" y="358411"/>
                      </a:cubicBezTo>
                      <a:cubicBezTo>
                        <a:pt x="183124" y="358226"/>
                        <a:pt x="166089" y="358351"/>
                        <a:pt x="149055" y="358351"/>
                      </a:cubicBezTo>
                      <a:lnTo>
                        <a:pt x="132763" y="358358"/>
                      </a:lnTo>
                      <a:lnTo>
                        <a:pt x="98113" y="294592"/>
                      </a:lnTo>
                      <a:lnTo>
                        <a:pt x="121025" y="294600"/>
                      </a:lnTo>
                      <a:cubicBezTo>
                        <a:pt x="147218" y="294593"/>
                        <a:pt x="173411" y="294587"/>
                        <a:pt x="199604" y="294593"/>
                      </a:cubicBezTo>
                      <a:cubicBezTo>
                        <a:pt x="207064" y="294593"/>
                        <a:pt x="212495" y="291223"/>
                        <a:pt x="214749" y="284153"/>
                      </a:cubicBezTo>
                      <a:cubicBezTo>
                        <a:pt x="216764" y="277843"/>
                        <a:pt x="215363" y="271704"/>
                        <a:pt x="209608" y="267918"/>
                      </a:cubicBezTo>
                      <a:cubicBezTo>
                        <a:pt x="206601" y="265942"/>
                        <a:pt x="202551" y="264614"/>
                        <a:pt x="198969" y="264601"/>
                      </a:cubicBezTo>
                      <a:lnTo>
                        <a:pt x="81803" y="264576"/>
                      </a:lnTo>
                      <a:lnTo>
                        <a:pt x="57655" y="220137"/>
                      </a:lnTo>
                      <a:lnTo>
                        <a:pt x="50703" y="201162"/>
                      </a:lnTo>
                      <a:lnTo>
                        <a:pt x="121077" y="201200"/>
                      </a:lnTo>
                      <a:cubicBezTo>
                        <a:pt x="146517" y="201193"/>
                        <a:pt x="171950" y="201246"/>
                        <a:pt x="197390" y="201167"/>
                      </a:cubicBezTo>
                      <a:cubicBezTo>
                        <a:pt x="207150" y="201134"/>
                        <a:pt x="213315" y="197004"/>
                        <a:pt x="215052" y="189749"/>
                      </a:cubicBezTo>
                      <a:cubicBezTo>
                        <a:pt x="217504" y="179507"/>
                        <a:pt x="210500" y="170983"/>
                        <a:pt x="198949" y="170791"/>
                      </a:cubicBezTo>
                      <a:cubicBezTo>
                        <a:pt x="183692" y="170540"/>
                        <a:pt x="168429" y="170712"/>
                        <a:pt x="153165" y="170712"/>
                      </a:cubicBezTo>
                      <a:cubicBezTo>
                        <a:pt x="117800" y="170705"/>
                        <a:pt x="82442" y="170685"/>
                        <a:pt x="47084" y="170758"/>
                      </a:cubicBezTo>
                      <a:lnTo>
                        <a:pt x="39808" y="171430"/>
                      </a:lnTo>
                      <a:lnTo>
                        <a:pt x="29821" y="144173"/>
                      </a:lnTo>
                      <a:cubicBezTo>
                        <a:pt x="21759" y="118282"/>
                        <a:pt x="14937" y="91847"/>
                        <a:pt x="9424" y="64935"/>
                      </a:cubicBezTo>
                      <a:lnTo>
                        <a:pt x="0" y="3251"/>
                      </a:lnTo>
                      <a:close/>
                    </a:path>
                  </a:pathLst>
                </a:custGeom>
                <a:solidFill>
                  <a:srgbClr val="0D274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399"/>
                    <a:buFont typeface="Helvetica Neue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7" name="Google Shape;747;p14"/>
                <p:cNvSpPr/>
                <p:nvPr/>
              </p:nvSpPr>
              <p:spPr>
                <a:xfrm>
                  <a:off x="5890201" y="1819507"/>
                  <a:ext cx="276685" cy="5148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685" h="514871" extrusionOk="0">
                      <a:moveTo>
                        <a:pt x="158393" y="77331"/>
                      </a:moveTo>
                      <a:cubicBezTo>
                        <a:pt x="132458" y="77331"/>
                        <a:pt x="106522" y="77212"/>
                        <a:pt x="80587" y="77397"/>
                      </a:cubicBezTo>
                      <a:cubicBezTo>
                        <a:pt x="68726" y="77483"/>
                        <a:pt x="61412" y="88082"/>
                        <a:pt x="65958" y="98218"/>
                      </a:cubicBezTo>
                      <a:cubicBezTo>
                        <a:pt x="69057" y="105137"/>
                        <a:pt x="74924" y="107311"/>
                        <a:pt x="82147" y="107291"/>
                      </a:cubicBezTo>
                      <a:cubicBezTo>
                        <a:pt x="107824" y="107205"/>
                        <a:pt x="133509" y="107258"/>
                        <a:pt x="159186" y="107264"/>
                      </a:cubicBezTo>
                      <a:cubicBezTo>
                        <a:pt x="184864" y="107264"/>
                        <a:pt x="210548" y="107344"/>
                        <a:pt x="236226" y="107231"/>
                      </a:cubicBezTo>
                      <a:cubicBezTo>
                        <a:pt x="247479" y="107185"/>
                        <a:pt x="254317" y="101106"/>
                        <a:pt x="254053" y="91888"/>
                      </a:cubicBezTo>
                      <a:cubicBezTo>
                        <a:pt x="253802" y="83021"/>
                        <a:pt x="246950" y="77371"/>
                        <a:pt x="236192" y="77351"/>
                      </a:cubicBezTo>
                      <a:cubicBezTo>
                        <a:pt x="210264" y="77305"/>
                        <a:pt x="184328" y="77331"/>
                        <a:pt x="158393" y="77331"/>
                      </a:cubicBezTo>
                      <a:close/>
                      <a:moveTo>
                        <a:pt x="261090" y="27"/>
                      </a:moveTo>
                      <a:lnTo>
                        <a:pt x="276685" y="2650"/>
                      </a:lnTo>
                      <a:lnTo>
                        <a:pt x="267575" y="62279"/>
                      </a:lnTo>
                      <a:cubicBezTo>
                        <a:pt x="262062" y="89191"/>
                        <a:pt x="255240" y="115627"/>
                        <a:pt x="247178" y="141517"/>
                      </a:cubicBezTo>
                      <a:lnTo>
                        <a:pt x="236356" y="171052"/>
                      </a:lnTo>
                      <a:lnTo>
                        <a:pt x="233173" y="170758"/>
                      </a:lnTo>
                      <a:cubicBezTo>
                        <a:pt x="197815" y="170685"/>
                        <a:pt x="162457" y="170705"/>
                        <a:pt x="127092" y="170712"/>
                      </a:cubicBezTo>
                      <a:cubicBezTo>
                        <a:pt x="111828" y="170712"/>
                        <a:pt x="96565" y="170540"/>
                        <a:pt x="81308" y="170791"/>
                      </a:cubicBezTo>
                      <a:cubicBezTo>
                        <a:pt x="69757" y="170983"/>
                        <a:pt x="62753" y="179507"/>
                        <a:pt x="65205" y="189749"/>
                      </a:cubicBezTo>
                      <a:cubicBezTo>
                        <a:pt x="66942" y="197004"/>
                        <a:pt x="73107" y="201134"/>
                        <a:pt x="82867" y="201167"/>
                      </a:cubicBezTo>
                      <a:cubicBezTo>
                        <a:pt x="108307" y="201246"/>
                        <a:pt x="133740" y="201193"/>
                        <a:pt x="159180" y="201200"/>
                      </a:cubicBezTo>
                      <a:lnTo>
                        <a:pt x="225322" y="201165"/>
                      </a:lnTo>
                      <a:lnTo>
                        <a:pt x="219344" y="217482"/>
                      </a:lnTo>
                      <a:lnTo>
                        <a:pt x="193752" y="264577"/>
                      </a:lnTo>
                      <a:lnTo>
                        <a:pt x="81288" y="264601"/>
                      </a:lnTo>
                      <a:cubicBezTo>
                        <a:pt x="77706" y="264614"/>
                        <a:pt x="73656" y="265942"/>
                        <a:pt x="70649" y="267918"/>
                      </a:cubicBezTo>
                      <a:cubicBezTo>
                        <a:pt x="64894" y="271704"/>
                        <a:pt x="63493" y="277843"/>
                        <a:pt x="65508" y="284153"/>
                      </a:cubicBezTo>
                      <a:cubicBezTo>
                        <a:pt x="67762" y="291223"/>
                        <a:pt x="73193" y="294593"/>
                        <a:pt x="80653" y="294593"/>
                      </a:cubicBezTo>
                      <a:cubicBezTo>
                        <a:pt x="106846" y="294587"/>
                        <a:pt x="133039" y="294593"/>
                        <a:pt x="159232" y="294600"/>
                      </a:cubicBezTo>
                      <a:lnTo>
                        <a:pt x="177442" y="294594"/>
                      </a:lnTo>
                      <a:lnTo>
                        <a:pt x="143026" y="357929"/>
                      </a:lnTo>
                      <a:lnTo>
                        <a:pt x="142674" y="358356"/>
                      </a:lnTo>
                      <a:lnTo>
                        <a:pt x="131202" y="358351"/>
                      </a:lnTo>
                      <a:cubicBezTo>
                        <a:pt x="114168" y="358351"/>
                        <a:pt x="97133" y="358226"/>
                        <a:pt x="80098" y="358411"/>
                      </a:cubicBezTo>
                      <a:cubicBezTo>
                        <a:pt x="70154" y="358516"/>
                        <a:pt x="63850" y="365778"/>
                        <a:pt x="64953" y="375254"/>
                      </a:cubicBezTo>
                      <a:cubicBezTo>
                        <a:pt x="65892" y="383302"/>
                        <a:pt x="71944" y="388093"/>
                        <a:pt x="81876" y="388126"/>
                      </a:cubicBezTo>
                      <a:lnTo>
                        <a:pt x="118071" y="388142"/>
                      </a:lnTo>
                      <a:lnTo>
                        <a:pt x="41951" y="480297"/>
                      </a:lnTo>
                      <a:lnTo>
                        <a:pt x="0" y="514871"/>
                      </a:lnTo>
                      <a:lnTo>
                        <a:pt x="72" y="57435"/>
                      </a:lnTo>
                      <a:cubicBezTo>
                        <a:pt x="72" y="22315"/>
                        <a:pt x="22248" y="61"/>
                        <a:pt x="57235" y="34"/>
                      </a:cubicBezTo>
                      <a:cubicBezTo>
                        <a:pt x="125189" y="-12"/>
                        <a:pt x="193143" y="-6"/>
                        <a:pt x="261090" y="27"/>
                      </a:cubicBezTo>
                      <a:close/>
                    </a:path>
                  </a:pathLst>
                </a:custGeom>
                <a:solidFill>
                  <a:srgbClr val="0D274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399"/>
                    <a:buFont typeface="Helvetica Neue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8" name="Google Shape;748;p14"/>
                <p:cNvSpPr/>
                <p:nvPr/>
              </p:nvSpPr>
              <p:spPr>
                <a:xfrm>
                  <a:off x="4838440" y="1878419"/>
                  <a:ext cx="318593" cy="640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594" h="640768" extrusionOk="0">
                      <a:moveTo>
                        <a:pt x="159447" y="451738"/>
                      </a:moveTo>
                      <a:cubicBezTo>
                        <a:pt x="133756" y="451725"/>
                        <a:pt x="108058" y="451401"/>
                        <a:pt x="82381" y="452009"/>
                      </a:cubicBezTo>
                      <a:cubicBezTo>
                        <a:pt x="77386" y="452128"/>
                        <a:pt x="71187" y="454646"/>
                        <a:pt x="67791" y="458200"/>
                      </a:cubicBezTo>
                      <a:cubicBezTo>
                        <a:pt x="60635" y="465700"/>
                        <a:pt x="65280" y="478209"/>
                        <a:pt x="75562" y="481136"/>
                      </a:cubicBezTo>
                      <a:cubicBezTo>
                        <a:pt x="78436" y="481955"/>
                        <a:pt x="81575" y="482087"/>
                        <a:pt x="84595" y="482094"/>
                      </a:cubicBezTo>
                      <a:cubicBezTo>
                        <a:pt x="134450" y="482154"/>
                        <a:pt x="184305" y="482134"/>
                        <a:pt x="234161" y="482134"/>
                      </a:cubicBezTo>
                      <a:cubicBezTo>
                        <a:pt x="235429" y="482134"/>
                        <a:pt x="236704" y="482173"/>
                        <a:pt x="237973" y="482087"/>
                      </a:cubicBezTo>
                      <a:cubicBezTo>
                        <a:pt x="247680" y="481420"/>
                        <a:pt x="253726" y="475592"/>
                        <a:pt x="253739" y="466923"/>
                      </a:cubicBezTo>
                      <a:cubicBezTo>
                        <a:pt x="253752" y="457963"/>
                        <a:pt x="247383" y="451844"/>
                        <a:pt x="237279" y="451784"/>
                      </a:cubicBezTo>
                      <a:cubicBezTo>
                        <a:pt x="211337" y="451639"/>
                        <a:pt x="185389" y="451738"/>
                        <a:pt x="159447" y="451738"/>
                      </a:cubicBezTo>
                      <a:close/>
                      <a:moveTo>
                        <a:pt x="187371" y="358351"/>
                      </a:moveTo>
                      <a:cubicBezTo>
                        <a:pt x="151775" y="358351"/>
                        <a:pt x="116179" y="358265"/>
                        <a:pt x="80590" y="358398"/>
                      </a:cubicBezTo>
                      <a:cubicBezTo>
                        <a:pt x="67738" y="358444"/>
                        <a:pt x="60456" y="370694"/>
                        <a:pt x="66826" y="381062"/>
                      </a:cubicBezTo>
                      <a:cubicBezTo>
                        <a:pt x="70289" y="386692"/>
                        <a:pt x="75634" y="388205"/>
                        <a:pt x="81865" y="388185"/>
                      </a:cubicBezTo>
                      <a:cubicBezTo>
                        <a:pt x="107801" y="388119"/>
                        <a:pt x="133730" y="388159"/>
                        <a:pt x="159665" y="388159"/>
                      </a:cubicBezTo>
                      <a:cubicBezTo>
                        <a:pt x="185343" y="388159"/>
                        <a:pt x="211020" y="388225"/>
                        <a:pt x="236698" y="388126"/>
                      </a:cubicBezTo>
                      <a:cubicBezTo>
                        <a:pt x="246629" y="388093"/>
                        <a:pt x="252682" y="383302"/>
                        <a:pt x="253620" y="375254"/>
                      </a:cubicBezTo>
                      <a:cubicBezTo>
                        <a:pt x="254724" y="365778"/>
                        <a:pt x="248420" y="358516"/>
                        <a:pt x="238475" y="358411"/>
                      </a:cubicBezTo>
                      <a:cubicBezTo>
                        <a:pt x="221441" y="358226"/>
                        <a:pt x="204406" y="358351"/>
                        <a:pt x="187371" y="358351"/>
                      </a:cubicBezTo>
                      <a:close/>
                      <a:moveTo>
                        <a:pt x="80901" y="264568"/>
                      </a:moveTo>
                      <a:cubicBezTo>
                        <a:pt x="70725" y="264607"/>
                        <a:pt x="64342" y="271196"/>
                        <a:pt x="64514" y="279904"/>
                      </a:cubicBezTo>
                      <a:cubicBezTo>
                        <a:pt x="64679" y="288494"/>
                        <a:pt x="71518" y="294540"/>
                        <a:pt x="81529" y="294574"/>
                      </a:cubicBezTo>
                      <a:cubicBezTo>
                        <a:pt x="107464" y="294653"/>
                        <a:pt x="133406" y="294600"/>
                        <a:pt x="159341" y="294600"/>
                      </a:cubicBezTo>
                      <a:cubicBezTo>
                        <a:pt x="185534" y="294593"/>
                        <a:pt x="211727" y="294587"/>
                        <a:pt x="237920" y="294593"/>
                      </a:cubicBezTo>
                      <a:cubicBezTo>
                        <a:pt x="245380" y="294593"/>
                        <a:pt x="250812" y="291223"/>
                        <a:pt x="253065" y="284153"/>
                      </a:cubicBezTo>
                      <a:cubicBezTo>
                        <a:pt x="255080" y="277843"/>
                        <a:pt x="253680" y="271704"/>
                        <a:pt x="247924" y="267918"/>
                      </a:cubicBezTo>
                      <a:cubicBezTo>
                        <a:pt x="244918" y="265942"/>
                        <a:pt x="240867" y="264614"/>
                        <a:pt x="237286" y="264601"/>
                      </a:cubicBezTo>
                      <a:cubicBezTo>
                        <a:pt x="185151" y="264396"/>
                        <a:pt x="133023" y="264350"/>
                        <a:pt x="80901" y="264568"/>
                      </a:cubicBezTo>
                      <a:close/>
                      <a:moveTo>
                        <a:pt x="191481" y="170712"/>
                      </a:moveTo>
                      <a:cubicBezTo>
                        <a:pt x="156117" y="170705"/>
                        <a:pt x="120759" y="170685"/>
                        <a:pt x="85401" y="170758"/>
                      </a:cubicBezTo>
                      <a:cubicBezTo>
                        <a:pt x="82130" y="170765"/>
                        <a:pt x="78733" y="170837"/>
                        <a:pt x="75601" y="171663"/>
                      </a:cubicBezTo>
                      <a:cubicBezTo>
                        <a:pt x="68650" y="173494"/>
                        <a:pt x="64177" y="179513"/>
                        <a:pt x="64593" y="186319"/>
                      </a:cubicBezTo>
                      <a:cubicBezTo>
                        <a:pt x="65022" y="193356"/>
                        <a:pt x="68577" y="198365"/>
                        <a:pt x="75568" y="200222"/>
                      </a:cubicBezTo>
                      <a:cubicBezTo>
                        <a:pt x="78462" y="200988"/>
                        <a:pt x="81588" y="201153"/>
                        <a:pt x="84608" y="201160"/>
                      </a:cubicBezTo>
                      <a:cubicBezTo>
                        <a:pt x="109539" y="201233"/>
                        <a:pt x="134463" y="201200"/>
                        <a:pt x="159394" y="201200"/>
                      </a:cubicBezTo>
                      <a:cubicBezTo>
                        <a:pt x="184834" y="201193"/>
                        <a:pt x="210267" y="201246"/>
                        <a:pt x="235707" y="201167"/>
                      </a:cubicBezTo>
                      <a:cubicBezTo>
                        <a:pt x="245466" y="201134"/>
                        <a:pt x="251631" y="197004"/>
                        <a:pt x="253369" y="189749"/>
                      </a:cubicBezTo>
                      <a:cubicBezTo>
                        <a:pt x="255821" y="179507"/>
                        <a:pt x="248816" y="170983"/>
                        <a:pt x="237266" y="170791"/>
                      </a:cubicBezTo>
                      <a:cubicBezTo>
                        <a:pt x="222009" y="170540"/>
                        <a:pt x="206745" y="170712"/>
                        <a:pt x="191481" y="170712"/>
                      </a:cubicBezTo>
                      <a:close/>
                      <a:moveTo>
                        <a:pt x="160180" y="77331"/>
                      </a:moveTo>
                      <a:cubicBezTo>
                        <a:pt x="134245" y="77331"/>
                        <a:pt x="108310" y="77305"/>
                        <a:pt x="82381" y="77351"/>
                      </a:cubicBezTo>
                      <a:cubicBezTo>
                        <a:pt x="71624" y="77371"/>
                        <a:pt x="64771" y="83021"/>
                        <a:pt x="64520" y="91888"/>
                      </a:cubicBezTo>
                      <a:cubicBezTo>
                        <a:pt x="64256" y="101106"/>
                        <a:pt x="71095" y="107185"/>
                        <a:pt x="82348" y="107231"/>
                      </a:cubicBezTo>
                      <a:cubicBezTo>
                        <a:pt x="108026" y="107344"/>
                        <a:pt x="133710" y="107264"/>
                        <a:pt x="159387" y="107264"/>
                      </a:cubicBezTo>
                      <a:cubicBezTo>
                        <a:pt x="185065" y="107258"/>
                        <a:pt x="210749" y="107205"/>
                        <a:pt x="236427" y="107291"/>
                      </a:cubicBezTo>
                      <a:cubicBezTo>
                        <a:pt x="243649" y="107311"/>
                        <a:pt x="249517" y="105137"/>
                        <a:pt x="252616" y="98218"/>
                      </a:cubicBezTo>
                      <a:cubicBezTo>
                        <a:pt x="257162" y="88082"/>
                        <a:pt x="249847" y="77483"/>
                        <a:pt x="237986" y="77397"/>
                      </a:cubicBezTo>
                      <a:cubicBezTo>
                        <a:pt x="212051" y="77212"/>
                        <a:pt x="186116" y="77331"/>
                        <a:pt x="160180" y="77331"/>
                      </a:cubicBezTo>
                      <a:close/>
                      <a:moveTo>
                        <a:pt x="57483" y="27"/>
                      </a:moveTo>
                      <a:cubicBezTo>
                        <a:pt x="125430" y="-6"/>
                        <a:pt x="193384" y="-12"/>
                        <a:pt x="261338" y="34"/>
                      </a:cubicBezTo>
                      <a:cubicBezTo>
                        <a:pt x="296326" y="61"/>
                        <a:pt x="318501" y="22315"/>
                        <a:pt x="318501" y="57435"/>
                      </a:cubicBezTo>
                      <a:lnTo>
                        <a:pt x="318594" y="640768"/>
                      </a:lnTo>
                      <a:lnTo>
                        <a:pt x="262576" y="626380"/>
                      </a:lnTo>
                      <a:cubicBezTo>
                        <a:pt x="184819" y="602222"/>
                        <a:pt x="111977" y="566920"/>
                        <a:pt x="45922" y="522344"/>
                      </a:cubicBezTo>
                      <a:lnTo>
                        <a:pt x="0" y="484496"/>
                      </a:lnTo>
                      <a:lnTo>
                        <a:pt x="2" y="57838"/>
                      </a:lnTo>
                      <a:cubicBezTo>
                        <a:pt x="2" y="22183"/>
                        <a:pt x="21973" y="54"/>
                        <a:pt x="57483" y="27"/>
                      </a:cubicBezTo>
                      <a:close/>
                    </a:path>
                  </a:pathLst>
                </a:custGeom>
                <a:solidFill>
                  <a:srgbClr val="0D274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399"/>
                    <a:buFont typeface="Helvetica Neue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9" name="Google Shape;749;p14"/>
                <p:cNvSpPr/>
                <p:nvPr/>
              </p:nvSpPr>
              <p:spPr>
                <a:xfrm>
                  <a:off x="5534034" y="1891115"/>
                  <a:ext cx="318594" cy="62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593" h="626874" extrusionOk="0">
                      <a:moveTo>
                        <a:pt x="159145" y="451738"/>
                      </a:moveTo>
                      <a:cubicBezTo>
                        <a:pt x="133203" y="451738"/>
                        <a:pt x="107255" y="451639"/>
                        <a:pt x="81313" y="451784"/>
                      </a:cubicBezTo>
                      <a:cubicBezTo>
                        <a:pt x="71209" y="451844"/>
                        <a:pt x="64840" y="457963"/>
                        <a:pt x="64853" y="466923"/>
                      </a:cubicBezTo>
                      <a:cubicBezTo>
                        <a:pt x="64866" y="475592"/>
                        <a:pt x="70912" y="481420"/>
                        <a:pt x="80619" y="482087"/>
                      </a:cubicBezTo>
                      <a:cubicBezTo>
                        <a:pt x="81888" y="482173"/>
                        <a:pt x="83163" y="482134"/>
                        <a:pt x="84431" y="482134"/>
                      </a:cubicBezTo>
                      <a:cubicBezTo>
                        <a:pt x="134287" y="482134"/>
                        <a:pt x="184142" y="482154"/>
                        <a:pt x="233997" y="482094"/>
                      </a:cubicBezTo>
                      <a:cubicBezTo>
                        <a:pt x="237017" y="482087"/>
                        <a:pt x="240156" y="481955"/>
                        <a:pt x="243030" y="481136"/>
                      </a:cubicBezTo>
                      <a:cubicBezTo>
                        <a:pt x="253312" y="478209"/>
                        <a:pt x="257957" y="465700"/>
                        <a:pt x="250801" y="458200"/>
                      </a:cubicBezTo>
                      <a:cubicBezTo>
                        <a:pt x="247405" y="454646"/>
                        <a:pt x="241206" y="452128"/>
                        <a:pt x="236211" y="452009"/>
                      </a:cubicBezTo>
                      <a:cubicBezTo>
                        <a:pt x="210534" y="451401"/>
                        <a:pt x="184836" y="451725"/>
                        <a:pt x="159145" y="451738"/>
                      </a:cubicBezTo>
                      <a:close/>
                      <a:moveTo>
                        <a:pt x="131221" y="358351"/>
                      </a:moveTo>
                      <a:cubicBezTo>
                        <a:pt x="114186" y="358351"/>
                        <a:pt x="97151" y="358226"/>
                        <a:pt x="80117" y="358411"/>
                      </a:cubicBezTo>
                      <a:cubicBezTo>
                        <a:pt x="70172" y="358516"/>
                        <a:pt x="63868" y="365778"/>
                        <a:pt x="64972" y="375254"/>
                      </a:cubicBezTo>
                      <a:cubicBezTo>
                        <a:pt x="65910" y="383302"/>
                        <a:pt x="71963" y="388093"/>
                        <a:pt x="81894" y="388126"/>
                      </a:cubicBezTo>
                      <a:cubicBezTo>
                        <a:pt x="107572" y="388225"/>
                        <a:pt x="133249" y="388159"/>
                        <a:pt x="158927" y="388159"/>
                      </a:cubicBezTo>
                      <a:cubicBezTo>
                        <a:pt x="184862" y="388159"/>
                        <a:pt x="210791" y="388119"/>
                        <a:pt x="236727" y="388185"/>
                      </a:cubicBezTo>
                      <a:cubicBezTo>
                        <a:pt x="242958" y="388205"/>
                        <a:pt x="248303" y="386692"/>
                        <a:pt x="251766" y="381062"/>
                      </a:cubicBezTo>
                      <a:cubicBezTo>
                        <a:pt x="258136" y="370694"/>
                        <a:pt x="250854" y="358444"/>
                        <a:pt x="238002" y="358398"/>
                      </a:cubicBezTo>
                      <a:cubicBezTo>
                        <a:pt x="202413" y="358265"/>
                        <a:pt x="166817" y="358351"/>
                        <a:pt x="131221" y="358351"/>
                      </a:cubicBezTo>
                      <a:close/>
                      <a:moveTo>
                        <a:pt x="237691" y="264568"/>
                      </a:moveTo>
                      <a:cubicBezTo>
                        <a:pt x="185569" y="264350"/>
                        <a:pt x="133441" y="264396"/>
                        <a:pt x="81306" y="264601"/>
                      </a:cubicBezTo>
                      <a:cubicBezTo>
                        <a:pt x="77725" y="264614"/>
                        <a:pt x="73674" y="265942"/>
                        <a:pt x="70668" y="267918"/>
                      </a:cubicBezTo>
                      <a:cubicBezTo>
                        <a:pt x="64912" y="271704"/>
                        <a:pt x="63512" y="277843"/>
                        <a:pt x="65527" y="284153"/>
                      </a:cubicBezTo>
                      <a:cubicBezTo>
                        <a:pt x="67780" y="291223"/>
                        <a:pt x="73212" y="294593"/>
                        <a:pt x="80672" y="294593"/>
                      </a:cubicBezTo>
                      <a:cubicBezTo>
                        <a:pt x="106865" y="294587"/>
                        <a:pt x="133058" y="294593"/>
                        <a:pt x="159251" y="294600"/>
                      </a:cubicBezTo>
                      <a:cubicBezTo>
                        <a:pt x="185186" y="294600"/>
                        <a:pt x="211128" y="294653"/>
                        <a:pt x="237063" y="294574"/>
                      </a:cubicBezTo>
                      <a:cubicBezTo>
                        <a:pt x="247074" y="294540"/>
                        <a:pt x="253913" y="288494"/>
                        <a:pt x="254078" y="279904"/>
                      </a:cubicBezTo>
                      <a:cubicBezTo>
                        <a:pt x="254250" y="271196"/>
                        <a:pt x="247867" y="264607"/>
                        <a:pt x="237691" y="264568"/>
                      </a:cubicBezTo>
                      <a:close/>
                      <a:moveTo>
                        <a:pt x="127111" y="170712"/>
                      </a:moveTo>
                      <a:cubicBezTo>
                        <a:pt x="111847" y="170712"/>
                        <a:pt x="96583" y="170540"/>
                        <a:pt x="81326" y="170791"/>
                      </a:cubicBezTo>
                      <a:cubicBezTo>
                        <a:pt x="69776" y="170983"/>
                        <a:pt x="62771" y="179507"/>
                        <a:pt x="65223" y="189749"/>
                      </a:cubicBezTo>
                      <a:cubicBezTo>
                        <a:pt x="66961" y="197004"/>
                        <a:pt x="73126" y="201134"/>
                        <a:pt x="82885" y="201167"/>
                      </a:cubicBezTo>
                      <a:cubicBezTo>
                        <a:pt x="108325" y="201246"/>
                        <a:pt x="133758" y="201193"/>
                        <a:pt x="159198" y="201200"/>
                      </a:cubicBezTo>
                      <a:cubicBezTo>
                        <a:pt x="184129" y="201200"/>
                        <a:pt x="209053" y="201233"/>
                        <a:pt x="233984" y="201160"/>
                      </a:cubicBezTo>
                      <a:cubicBezTo>
                        <a:pt x="237004" y="201153"/>
                        <a:pt x="240130" y="200988"/>
                        <a:pt x="243024" y="200222"/>
                      </a:cubicBezTo>
                      <a:cubicBezTo>
                        <a:pt x="250015" y="198365"/>
                        <a:pt x="253570" y="193356"/>
                        <a:pt x="253999" y="186319"/>
                      </a:cubicBezTo>
                      <a:cubicBezTo>
                        <a:pt x="254415" y="179513"/>
                        <a:pt x="249942" y="173494"/>
                        <a:pt x="242991" y="171663"/>
                      </a:cubicBezTo>
                      <a:cubicBezTo>
                        <a:pt x="239859" y="170837"/>
                        <a:pt x="236462" y="170765"/>
                        <a:pt x="233191" y="170758"/>
                      </a:cubicBezTo>
                      <a:cubicBezTo>
                        <a:pt x="197833" y="170685"/>
                        <a:pt x="162475" y="170705"/>
                        <a:pt x="127111" y="170712"/>
                      </a:cubicBezTo>
                      <a:close/>
                      <a:moveTo>
                        <a:pt x="158412" y="77331"/>
                      </a:moveTo>
                      <a:cubicBezTo>
                        <a:pt x="132476" y="77331"/>
                        <a:pt x="106541" y="77212"/>
                        <a:pt x="80606" y="77397"/>
                      </a:cubicBezTo>
                      <a:cubicBezTo>
                        <a:pt x="68745" y="77483"/>
                        <a:pt x="61430" y="88082"/>
                        <a:pt x="65976" y="98218"/>
                      </a:cubicBezTo>
                      <a:cubicBezTo>
                        <a:pt x="69075" y="105137"/>
                        <a:pt x="74943" y="107311"/>
                        <a:pt x="82165" y="107291"/>
                      </a:cubicBezTo>
                      <a:cubicBezTo>
                        <a:pt x="107843" y="107205"/>
                        <a:pt x="133527" y="107258"/>
                        <a:pt x="159205" y="107264"/>
                      </a:cubicBezTo>
                      <a:cubicBezTo>
                        <a:pt x="184882" y="107264"/>
                        <a:pt x="210566" y="107344"/>
                        <a:pt x="236244" y="107231"/>
                      </a:cubicBezTo>
                      <a:cubicBezTo>
                        <a:pt x="247497" y="107185"/>
                        <a:pt x="254336" y="101106"/>
                        <a:pt x="254072" y="91888"/>
                      </a:cubicBezTo>
                      <a:cubicBezTo>
                        <a:pt x="253821" y="83021"/>
                        <a:pt x="246968" y="77371"/>
                        <a:pt x="236211" y="77351"/>
                      </a:cubicBezTo>
                      <a:cubicBezTo>
                        <a:pt x="210282" y="77305"/>
                        <a:pt x="184347" y="77331"/>
                        <a:pt x="158412" y="77331"/>
                      </a:cubicBezTo>
                      <a:close/>
                      <a:moveTo>
                        <a:pt x="261109" y="27"/>
                      </a:moveTo>
                      <a:cubicBezTo>
                        <a:pt x="296619" y="54"/>
                        <a:pt x="318590" y="22183"/>
                        <a:pt x="318590" y="57838"/>
                      </a:cubicBezTo>
                      <a:lnTo>
                        <a:pt x="318593" y="471274"/>
                      </a:lnTo>
                      <a:lnTo>
                        <a:pt x="273852" y="508148"/>
                      </a:lnTo>
                      <a:cubicBezTo>
                        <a:pt x="207797" y="552723"/>
                        <a:pt x="134956" y="588025"/>
                        <a:pt x="57198" y="612183"/>
                      </a:cubicBezTo>
                      <a:lnTo>
                        <a:pt x="0" y="626874"/>
                      </a:lnTo>
                      <a:lnTo>
                        <a:pt x="91" y="57435"/>
                      </a:lnTo>
                      <a:cubicBezTo>
                        <a:pt x="91" y="22315"/>
                        <a:pt x="22266" y="61"/>
                        <a:pt x="57254" y="34"/>
                      </a:cubicBezTo>
                      <a:cubicBezTo>
                        <a:pt x="125208" y="-12"/>
                        <a:pt x="193162" y="-6"/>
                        <a:pt x="261109" y="27"/>
                      </a:cubicBezTo>
                      <a:close/>
                    </a:path>
                  </a:pathLst>
                </a:custGeom>
                <a:solidFill>
                  <a:srgbClr val="0D274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399"/>
                    <a:buFont typeface="Helvetica Neue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0" name="Google Shape;750;p14"/>
                <p:cNvSpPr/>
                <p:nvPr/>
              </p:nvSpPr>
              <p:spPr>
                <a:xfrm rot="5400000">
                  <a:off x="4984153" y="2019920"/>
                  <a:ext cx="719425" cy="318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425" h="318606" extrusionOk="0">
                      <a:moveTo>
                        <a:pt x="451737" y="159448"/>
                      </a:moveTo>
                      <a:cubicBezTo>
                        <a:pt x="451737" y="185390"/>
                        <a:pt x="451638" y="211339"/>
                        <a:pt x="451783" y="237281"/>
                      </a:cubicBezTo>
                      <a:cubicBezTo>
                        <a:pt x="451843" y="247384"/>
                        <a:pt x="457962" y="253754"/>
                        <a:pt x="466922" y="253741"/>
                      </a:cubicBezTo>
                      <a:cubicBezTo>
                        <a:pt x="475591" y="253727"/>
                        <a:pt x="481419" y="247681"/>
                        <a:pt x="482086" y="237974"/>
                      </a:cubicBezTo>
                      <a:cubicBezTo>
                        <a:pt x="482172" y="236706"/>
                        <a:pt x="482133" y="235431"/>
                        <a:pt x="482133" y="234162"/>
                      </a:cubicBezTo>
                      <a:cubicBezTo>
                        <a:pt x="482133" y="184306"/>
                        <a:pt x="482153" y="134451"/>
                        <a:pt x="482093" y="84596"/>
                      </a:cubicBezTo>
                      <a:cubicBezTo>
                        <a:pt x="482086" y="81576"/>
                        <a:pt x="481954" y="78438"/>
                        <a:pt x="481135" y="75563"/>
                      </a:cubicBezTo>
                      <a:cubicBezTo>
                        <a:pt x="478208" y="65282"/>
                        <a:pt x="465699" y="60636"/>
                        <a:pt x="458199" y="67793"/>
                      </a:cubicBezTo>
                      <a:cubicBezTo>
                        <a:pt x="454645" y="71189"/>
                        <a:pt x="452127" y="77387"/>
                        <a:pt x="452008" y="82383"/>
                      </a:cubicBezTo>
                      <a:cubicBezTo>
                        <a:pt x="451400" y="108060"/>
                        <a:pt x="451724" y="133757"/>
                        <a:pt x="451737" y="159448"/>
                      </a:cubicBezTo>
                      <a:close/>
                      <a:moveTo>
                        <a:pt x="358350" y="187373"/>
                      </a:moveTo>
                      <a:cubicBezTo>
                        <a:pt x="358350" y="204407"/>
                        <a:pt x="358225" y="221442"/>
                        <a:pt x="358410" y="238477"/>
                      </a:cubicBezTo>
                      <a:cubicBezTo>
                        <a:pt x="358515" y="248421"/>
                        <a:pt x="365777" y="254725"/>
                        <a:pt x="375253" y="253622"/>
                      </a:cubicBezTo>
                      <a:cubicBezTo>
                        <a:pt x="383301" y="252683"/>
                        <a:pt x="388092" y="246631"/>
                        <a:pt x="388125" y="236699"/>
                      </a:cubicBezTo>
                      <a:cubicBezTo>
                        <a:pt x="388224" y="211022"/>
                        <a:pt x="388158" y="185344"/>
                        <a:pt x="388158" y="159666"/>
                      </a:cubicBezTo>
                      <a:cubicBezTo>
                        <a:pt x="388158" y="133731"/>
                        <a:pt x="388118" y="107802"/>
                        <a:pt x="388184" y="81867"/>
                      </a:cubicBezTo>
                      <a:cubicBezTo>
                        <a:pt x="388204" y="75636"/>
                        <a:pt x="386691" y="70290"/>
                        <a:pt x="381061" y="66828"/>
                      </a:cubicBezTo>
                      <a:cubicBezTo>
                        <a:pt x="370693" y="60458"/>
                        <a:pt x="358443" y="67740"/>
                        <a:pt x="358397" y="80592"/>
                      </a:cubicBezTo>
                      <a:cubicBezTo>
                        <a:pt x="358264" y="116181"/>
                        <a:pt x="358350" y="151777"/>
                        <a:pt x="358350" y="187373"/>
                      </a:cubicBezTo>
                      <a:close/>
                      <a:moveTo>
                        <a:pt x="264567" y="80902"/>
                      </a:moveTo>
                      <a:cubicBezTo>
                        <a:pt x="264349" y="133024"/>
                        <a:pt x="264395" y="185152"/>
                        <a:pt x="264600" y="237287"/>
                      </a:cubicBezTo>
                      <a:cubicBezTo>
                        <a:pt x="264613" y="240869"/>
                        <a:pt x="265941" y="244919"/>
                        <a:pt x="267917" y="247926"/>
                      </a:cubicBezTo>
                      <a:cubicBezTo>
                        <a:pt x="271703" y="253681"/>
                        <a:pt x="277842" y="255082"/>
                        <a:pt x="284152" y="253067"/>
                      </a:cubicBezTo>
                      <a:cubicBezTo>
                        <a:pt x="291222" y="250813"/>
                        <a:pt x="294592" y="245382"/>
                        <a:pt x="294592" y="237922"/>
                      </a:cubicBezTo>
                      <a:cubicBezTo>
                        <a:pt x="294586" y="211729"/>
                        <a:pt x="294592" y="185536"/>
                        <a:pt x="294599" y="159343"/>
                      </a:cubicBezTo>
                      <a:cubicBezTo>
                        <a:pt x="294599" y="133407"/>
                        <a:pt x="294652" y="107465"/>
                        <a:pt x="294573" y="81530"/>
                      </a:cubicBezTo>
                      <a:cubicBezTo>
                        <a:pt x="294539" y="71519"/>
                        <a:pt x="288493" y="64680"/>
                        <a:pt x="279903" y="64515"/>
                      </a:cubicBezTo>
                      <a:cubicBezTo>
                        <a:pt x="271194" y="64343"/>
                        <a:pt x="264606" y="70726"/>
                        <a:pt x="264567" y="80902"/>
                      </a:cubicBezTo>
                      <a:close/>
                      <a:moveTo>
                        <a:pt x="170710" y="191483"/>
                      </a:moveTo>
                      <a:cubicBezTo>
                        <a:pt x="170710" y="206747"/>
                        <a:pt x="170539" y="222010"/>
                        <a:pt x="170790" y="237267"/>
                      </a:cubicBezTo>
                      <a:cubicBezTo>
                        <a:pt x="170981" y="248818"/>
                        <a:pt x="179505" y="255822"/>
                        <a:pt x="189747" y="253370"/>
                      </a:cubicBezTo>
                      <a:cubicBezTo>
                        <a:pt x="197003" y="251633"/>
                        <a:pt x="201133" y="245468"/>
                        <a:pt x="201165" y="235708"/>
                      </a:cubicBezTo>
                      <a:cubicBezTo>
                        <a:pt x="201245" y="210268"/>
                        <a:pt x="201192" y="184835"/>
                        <a:pt x="201199" y="159395"/>
                      </a:cubicBezTo>
                      <a:cubicBezTo>
                        <a:pt x="201199" y="134464"/>
                        <a:pt x="201232" y="109540"/>
                        <a:pt x="201159" y="84609"/>
                      </a:cubicBezTo>
                      <a:cubicBezTo>
                        <a:pt x="201152" y="81589"/>
                        <a:pt x="200987" y="78464"/>
                        <a:pt x="200221" y="75570"/>
                      </a:cubicBezTo>
                      <a:cubicBezTo>
                        <a:pt x="198364" y="68579"/>
                        <a:pt x="193355" y="65024"/>
                        <a:pt x="186318" y="64594"/>
                      </a:cubicBezTo>
                      <a:cubicBezTo>
                        <a:pt x="179512" y="64178"/>
                        <a:pt x="173493" y="68652"/>
                        <a:pt x="171662" y="75603"/>
                      </a:cubicBezTo>
                      <a:cubicBezTo>
                        <a:pt x="170836" y="78735"/>
                        <a:pt x="170764" y="82131"/>
                        <a:pt x="170757" y="85402"/>
                      </a:cubicBezTo>
                      <a:cubicBezTo>
                        <a:pt x="170684" y="120760"/>
                        <a:pt x="170704" y="156118"/>
                        <a:pt x="170710" y="191483"/>
                      </a:cubicBezTo>
                      <a:close/>
                      <a:moveTo>
                        <a:pt x="77330" y="160182"/>
                      </a:moveTo>
                      <a:cubicBezTo>
                        <a:pt x="77330" y="186117"/>
                        <a:pt x="77211" y="212053"/>
                        <a:pt x="77396" y="237988"/>
                      </a:cubicBezTo>
                      <a:cubicBezTo>
                        <a:pt x="77482" y="249849"/>
                        <a:pt x="88081" y="257163"/>
                        <a:pt x="98217" y="252617"/>
                      </a:cubicBezTo>
                      <a:cubicBezTo>
                        <a:pt x="105135" y="249518"/>
                        <a:pt x="107309" y="243651"/>
                        <a:pt x="107289" y="236428"/>
                      </a:cubicBezTo>
                      <a:cubicBezTo>
                        <a:pt x="107204" y="210751"/>
                        <a:pt x="107257" y="185066"/>
                        <a:pt x="107263" y="159389"/>
                      </a:cubicBezTo>
                      <a:cubicBezTo>
                        <a:pt x="107263" y="133711"/>
                        <a:pt x="107343" y="108027"/>
                        <a:pt x="107230" y="82349"/>
                      </a:cubicBezTo>
                      <a:cubicBezTo>
                        <a:pt x="107184" y="71096"/>
                        <a:pt x="101105" y="64258"/>
                        <a:pt x="91887" y="64522"/>
                      </a:cubicBezTo>
                      <a:cubicBezTo>
                        <a:pt x="83020" y="64773"/>
                        <a:pt x="77370" y="71625"/>
                        <a:pt x="77350" y="82383"/>
                      </a:cubicBezTo>
                      <a:cubicBezTo>
                        <a:pt x="77304" y="108311"/>
                        <a:pt x="77330" y="134247"/>
                        <a:pt x="77330" y="160182"/>
                      </a:cubicBezTo>
                      <a:close/>
                      <a:moveTo>
                        <a:pt x="26" y="57485"/>
                      </a:moveTo>
                      <a:cubicBezTo>
                        <a:pt x="53" y="21974"/>
                        <a:pt x="22182" y="4"/>
                        <a:pt x="57837" y="4"/>
                      </a:cubicBezTo>
                      <a:lnTo>
                        <a:pt x="703117" y="0"/>
                      </a:lnTo>
                      <a:lnTo>
                        <a:pt x="715156" y="78968"/>
                      </a:lnTo>
                      <a:cubicBezTo>
                        <a:pt x="717979" y="106795"/>
                        <a:pt x="719425" y="135028"/>
                        <a:pt x="719425" y="163600"/>
                      </a:cubicBezTo>
                      <a:cubicBezTo>
                        <a:pt x="719425" y="192172"/>
                        <a:pt x="717979" y="220406"/>
                        <a:pt x="715156" y="248232"/>
                      </a:cubicBezTo>
                      <a:lnTo>
                        <a:pt x="704427" y="318606"/>
                      </a:lnTo>
                      <a:lnTo>
                        <a:pt x="57434" y="318503"/>
                      </a:lnTo>
                      <a:cubicBezTo>
                        <a:pt x="22314" y="318503"/>
                        <a:pt x="59" y="296327"/>
                        <a:pt x="33" y="261340"/>
                      </a:cubicBezTo>
                      <a:cubicBezTo>
                        <a:pt x="-13" y="193386"/>
                        <a:pt x="-7" y="125432"/>
                        <a:pt x="26" y="57485"/>
                      </a:cubicBezTo>
                      <a:close/>
                    </a:path>
                  </a:pathLst>
                </a:custGeom>
                <a:solidFill>
                  <a:srgbClr val="0D274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399"/>
                    <a:buFont typeface="Helvetica Neue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51" name="Google Shape;751;p14"/>
              <p:cNvGrpSpPr/>
              <p:nvPr/>
            </p:nvGrpSpPr>
            <p:grpSpPr>
              <a:xfrm>
                <a:off x="3404190" y="1715488"/>
                <a:ext cx="570286" cy="468380"/>
                <a:chOff x="5204510" y="2469058"/>
                <a:chExt cx="780637" cy="641140"/>
              </a:xfrm>
            </p:grpSpPr>
            <p:sp>
              <p:nvSpPr>
                <p:cNvPr id="752" name="Google Shape;752;p14"/>
                <p:cNvSpPr/>
                <p:nvPr/>
              </p:nvSpPr>
              <p:spPr>
                <a:xfrm>
                  <a:off x="5747706" y="2667870"/>
                  <a:ext cx="237441" cy="43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441" h="430850" extrusionOk="0">
                      <a:moveTo>
                        <a:pt x="60471" y="193821"/>
                      </a:moveTo>
                      <a:lnTo>
                        <a:pt x="176971" y="193821"/>
                      </a:lnTo>
                      <a:cubicBezTo>
                        <a:pt x="210230" y="193821"/>
                        <a:pt x="237441" y="221032"/>
                        <a:pt x="237441" y="254291"/>
                      </a:cubicBezTo>
                      <a:lnTo>
                        <a:pt x="237441" y="254565"/>
                      </a:lnTo>
                      <a:lnTo>
                        <a:pt x="237441" y="340422"/>
                      </a:lnTo>
                      <a:lnTo>
                        <a:pt x="161133" y="381795"/>
                      </a:lnTo>
                      <a:cubicBezTo>
                        <a:pt x="111618" y="402715"/>
                        <a:pt x="59641" y="418959"/>
                        <a:pt x="5757" y="429973"/>
                      </a:cubicBezTo>
                      <a:lnTo>
                        <a:pt x="0" y="430850"/>
                      </a:lnTo>
                      <a:lnTo>
                        <a:pt x="0" y="254565"/>
                      </a:lnTo>
                      <a:lnTo>
                        <a:pt x="0" y="254291"/>
                      </a:lnTo>
                      <a:cubicBezTo>
                        <a:pt x="0" y="221032"/>
                        <a:pt x="27211" y="193821"/>
                        <a:pt x="60471" y="193821"/>
                      </a:cubicBezTo>
                      <a:close/>
                      <a:moveTo>
                        <a:pt x="118722" y="0"/>
                      </a:moveTo>
                      <a:cubicBezTo>
                        <a:pt x="158185" y="0"/>
                        <a:pt x="190176" y="31991"/>
                        <a:pt x="190176" y="71454"/>
                      </a:cubicBezTo>
                      <a:cubicBezTo>
                        <a:pt x="190176" y="110917"/>
                        <a:pt x="158185" y="142907"/>
                        <a:pt x="118722" y="142907"/>
                      </a:cubicBezTo>
                      <a:cubicBezTo>
                        <a:pt x="79259" y="142907"/>
                        <a:pt x="47269" y="110917"/>
                        <a:pt x="47269" y="71454"/>
                      </a:cubicBezTo>
                      <a:cubicBezTo>
                        <a:pt x="47269" y="31991"/>
                        <a:pt x="79259" y="0"/>
                        <a:pt x="118722" y="0"/>
                      </a:cubicBezTo>
                      <a:close/>
                    </a:path>
                  </a:pathLst>
                </a:custGeom>
                <a:solidFill>
                  <a:srgbClr val="00BCE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399"/>
                    <a:buFont typeface="Helvetica Neue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3" name="Google Shape;753;p14"/>
                <p:cNvSpPr/>
                <p:nvPr/>
              </p:nvSpPr>
              <p:spPr>
                <a:xfrm>
                  <a:off x="5204510" y="2654887"/>
                  <a:ext cx="237441" cy="438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441" h="438643" extrusionOk="0">
                      <a:moveTo>
                        <a:pt x="60471" y="193821"/>
                      </a:moveTo>
                      <a:lnTo>
                        <a:pt x="176971" y="193821"/>
                      </a:lnTo>
                      <a:cubicBezTo>
                        <a:pt x="210230" y="193821"/>
                        <a:pt x="237441" y="221032"/>
                        <a:pt x="237441" y="254291"/>
                      </a:cubicBezTo>
                      <a:lnTo>
                        <a:pt x="237441" y="254565"/>
                      </a:lnTo>
                      <a:lnTo>
                        <a:pt x="237441" y="438643"/>
                      </a:lnTo>
                      <a:lnTo>
                        <a:pt x="223503" y="436518"/>
                      </a:lnTo>
                      <a:cubicBezTo>
                        <a:pt x="169619" y="425504"/>
                        <a:pt x="117642" y="409260"/>
                        <a:pt x="68127" y="388341"/>
                      </a:cubicBezTo>
                      <a:lnTo>
                        <a:pt x="0" y="351403"/>
                      </a:lnTo>
                      <a:lnTo>
                        <a:pt x="0" y="254565"/>
                      </a:lnTo>
                      <a:lnTo>
                        <a:pt x="0" y="254291"/>
                      </a:lnTo>
                      <a:cubicBezTo>
                        <a:pt x="0" y="221032"/>
                        <a:pt x="27211" y="193821"/>
                        <a:pt x="60471" y="193821"/>
                      </a:cubicBezTo>
                      <a:close/>
                      <a:moveTo>
                        <a:pt x="118719" y="0"/>
                      </a:moveTo>
                      <a:cubicBezTo>
                        <a:pt x="158182" y="0"/>
                        <a:pt x="190173" y="31991"/>
                        <a:pt x="190173" y="71454"/>
                      </a:cubicBezTo>
                      <a:cubicBezTo>
                        <a:pt x="190173" y="110917"/>
                        <a:pt x="158182" y="142907"/>
                        <a:pt x="118719" y="142907"/>
                      </a:cubicBezTo>
                      <a:cubicBezTo>
                        <a:pt x="79259" y="142907"/>
                        <a:pt x="47269" y="110917"/>
                        <a:pt x="47269" y="71454"/>
                      </a:cubicBezTo>
                      <a:cubicBezTo>
                        <a:pt x="47269" y="31991"/>
                        <a:pt x="79256" y="0"/>
                        <a:pt x="118719" y="0"/>
                      </a:cubicBezTo>
                      <a:close/>
                    </a:path>
                  </a:pathLst>
                </a:custGeom>
                <a:solidFill>
                  <a:srgbClr val="6EBE4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399"/>
                    <a:buFont typeface="Helvetica Neue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4" name="Google Shape;754;p14"/>
                <p:cNvSpPr/>
                <p:nvPr/>
              </p:nvSpPr>
              <p:spPr>
                <a:xfrm>
                  <a:off x="5417123" y="2469058"/>
                  <a:ext cx="355418" cy="641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418" h="641140" extrusionOk="0">
                      <a:moveTo>
                        <a:pt x="90517" y="275078"/>
                      </a:moveTo>
                      <a:lnTo>
                        <a:pt x="264902" y="275078"/>
                      </a:lnTo>
                      <a:cubicBezTo>
                        <a:pt x="314684" y="275078"/>
                        <a:pt x="355418" y="315810"/>
                        <a:pt x="355418" y="365595"/>
                      </a:cubicBezTo>
                      <a:lnTo>
                        <a:pt x="355418" y="623304"/>
                      </a:lnTo>
                      <a:lnTo>
                        <a:pt x="352073" y="624342"/>
                      </a:lnTo>
                      <a:cubicBezTo>
                        <a:pt x="298189" y="635356"/>
                        <a:pt x="242398" y="641140"/>
                        <a:pt x="185254" y="641140"/>
                      </a:cubicBezTo>
                      <a:cubicBezTo>
                        <a:pt x="128111" y="641140"/>
                        <a:pt x="72319" y="635356"/>
                        <a:pt x="18435" y="624341"/>
                      </a:cubicBezTo>
                      <a:lnTo>
                        <a:pt x="0" y="618625"/>
                      </a:lnTo>
                      <a:lnTo>
                        <a:pt x="0" y="365595"/>
                      </a:lnTo>
                      <a:cubicBezTo>
                        <a:pt x="0" y="315810"/>
                        <a:pt x="40732" y="275078"/>
                        <a:pt x="90517" y="275078"/>
                      </a:cubicBezTo>
                      <a:close/>
                      <a:moveTo>
                        <a:pt x="177706" y="0"/>
                      </a:moveTo>
                      <a:cubicBezTo>
                        <a:pt x="236777" y="0"/>
                        <a:pt x="284662" y="47888"/>
                        <a:pt x="284662" y="106958"/>
                      </a:cubicBezTo>
                      <a:cubicBezTo>
                        <a:pt x="284662" y="166029"/>
                        <a:pt x="236777" y="213914"/>
                        <a:pt x="177706" y="213914"/>
                      </a:cubicBezTo>
                      <a:cubicBezTo>
                        <a:pt x="118636" y="213914"/>
                        <a:pt x="70751" y="166026"/>
                        <a:pt x="70751" y="106956"/>
                      </a:cubicBezTo>
                      <a:cubicBezTo>
                        <a:pt x="70751" y="47885"/>
                        <a:pt x="118636" y="0"/>
                        <a:pt x="177706" y="0"/>
                      </a:cubicBezTo>
                      <a:close/>
                    </a:path>
                  </a:pathLst>
                </a:custGeom>
                <a:solidFill>
                  <a:srgbClr val="FBAB1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399"/>
                    <a:buFont typeface="Helvetica Neue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55" name="Google Shape;755;p14"/>
              <p:cNvGrpSpPr/>
              <p:nvPr/>
            </p:nvGrpSpPr>
            <p:grpSpPr>
              <a:xfrm>
                <a:off x="3278937" y="1139437"/>
                <a:ext cx="791033" cy="504413"/>
                <a:chOff x="2479620" y="4061122"/>
                <a:chExt cx="1379681" cy="879773"/>
              </a:xfrm>
            </p:grpSpPr>
            <p:sp>
              <p:nvSpPr>
                <p:cNvPr id="756" name="Google Shape;756;p14"/>
                <p:cNvSpPr/>
                <p:nvPr/>
              </p:nvSpPr>
              <p:spPr>
                <a:xfrm rot="-1054985">
                  <a:off x="2832228" y="4585507"/>
                  <a:ext cx="309168" cy="311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134" h="854177" extrusionOk="0">
                      <a:moveTo>
                        <a:pt x="422287" y="294543"/>
                      </a:moveTo>
                      <a:cubicBezTo>
                        <a:pt x="351030" y="294543"/>
                        <a:pt x="293264" y="353885"/>
                        <a:pt x="293264" y="427088"/>
                      </a:cubicBezTo>
                      <a:cubicBezTo>
                        <a:pt x="293264" y="500291"/>
                        <a:pt x="351030" y="559633"/>
                        <a:pt x="422287" y="559633"/>
                      </a:cubicBezTo>
                      <a:cubicBezTo>
                        <a:pt x="493544" y="559633"/>
                        <a:pt x="551310" y="500291"/>
                        <a:pt x="551310" y="427088"/>
                      </a:cubicBezTo>
                      <a:cubicBezTo>
                        <a:pt x="551310" y="353885"/>
                        <a:pt x="493544" y="294543"/>
                        <a:pt x="422287" y="294543"/>
                      </a:cubicBezTo>
                      <a:close/>
                      <a:moveTo>
                        <a:pt x="414875" y="0"/>
                      </a:moveTo>
                      <a:cubicBezTo>
                        <a:pt x="466637" y="0"/>
                        <a:pt x="501210" y="34908"/>
                        <a:pt x="501210" y="87173"/>
                      </a:cubicBezTo>
                      <a:cubicBezTo>
                        <a:pt x="501210" y="87758"/>
                        <a:pt x="501210" y="88148"/>
                        <a:pt x="501210" y="88538"/>
                      </a:cubicBezTo>
                      <a:cubicBezTo>
                        <a:pt x="501210" y="88538"/>
                        <a:pt x="501210" y="88538"/>
                        <a:pt x="501210" y="177271"/>
                      </a:cubicBezTo>
                      <a:cubicBezTo>
                        <a:pt x="501210" y="177271"/>
                        <a:pt x="501210" y="177271"/>
                        <a:pt x="501210" y="188972"/>
                      </a:cubicBezTo>
                      <a:cubicBezTo>
                        <a:pt x="511562" y="191897"/>
                        <a:pt x="521719" y="195603"/>
                        <a:pt x="531485" y="199698"/>
                      </a:cubicBezTo>
                      <a:cubicBezTo>
                        <a:pt x="608249" y="124226"/>
                        <a:pt x="608249" y="124226"/>
                        <a:pt x="608249" y="124226"/>
                      </a:cubicBezTo>
                      <a:cubicBezTo>
                        <a:pt x="643603" y="89513"/>
                        <a:pt x="696341" y="89513"/>
                        <a:pt x="731500" y="124226"/>
                      </a:cubicBezTo>
                      <a:cubicBezTo>
                        <a:pt x="766659" y="158744"/>
                        <a:pt x="766659" y="210814"/>
                        <a:pt x="731500" y="245332"/>
                      </a:cubicBezTo>
                      <a:cubicBezTo>
                        <a:pt x="704155" y="272245"/>
                        <a:pt x="678371" y="297597"/>
                        <a:pt x="653955" y="321584"/>
                      </a:cubicBezTo>
                      <a:cubicBezTo>
                        <a:pt x="657667" y="329775"/>
                        <a:pt x="660792" y="338161"/>
                        <a:pt x="663526" y="346936"/>
                      </a:cubicBezTo>
                      <a:cubicBezTo>
                        <a:pt x="691068" y="346936"/>
                        <a:pt x="723101" y="346936"/>
                        <a:pt x="760604" y="346936"/>
                      </a:cubicBezTo>
                      <a:cubicBezTo>
                        <a:pt x="812561" y="346936"/>
                        <a:pt x="847134" y="382625"/>
                        <a:pt x="847134" y="436059"/>
                      </a:cubicBezTo>
                      <a:cubicBezTo>
                        <a:pt x="847134" y="471748"/>
                        <a:pt x="812561" y="507241"/>
                        <a:pt x="760604" y="507241"/>
                      </a:cubicBezTo>
                      <a:cubicBezTo>
                        <a:pt x="760604" y="507241"/>
                        <a:pt x="760604" y="507241"/>
                        <a:pt x="668019" y="507241"/>
                      </a:cubicBezTo>
                      <a:cubicBezTo>
                        <a:pt x="665480" y="517382"/>
                        <a:pt x="662159" y="527328"/>
                        <a:pt x="658448" y="537079"/>
                      </a:cubicBezTo>
                      <a:cubicBezTo>
                        <a:pt x="731500" y="608845"/>
                        <a:pt x="731500" y="608845"/>
                        <a:pt x="731500" y="608845"/>
                      </a:cubicBezTo>
                      <a:cubicBezTo>
                        <a:pt x="766659" y="643558"/>
                        <a:pt x="766659" y="695433"/>
                        <a:pt x="731500" y="730146"/>
                      </a:cubicBezTo>
                      <a:cubicBezTo>
                        <a:pt x="696341" y="764664"/>
                        <a:pt x="643603" y="764664"/>
                        <a:pt x="608249" y="730146"/>
                      </a:cubicBezTo>
                      <a:cubicBezTo>
                        <a:pt x="585982" y="708109"/>
                        <a:pt x="564886" y="687242"/>
                        <a:pt x="544572" y="667350"/>
                      </a:cubicBezTo>
                      <a:cubicBezTo>
                        <a:pt x="530899" y="674761"/>
                        <a:pt x="516445" y="681197"/>
                        <a:pt x="501210" y="686072"/>
                      </a:cubicBezTo>
                      <a:cubicBezTo>
                        <a:pt x="501210" y="712789"/>
                        <a:pt x="501210" y="745162"/>
                        <a:pt x="501210" y="784556"/>
                      </a:cubicBezTo>
                      <a:cubicBezTo>
                        <a:pt x="501210" y="784556"/>
                        <a:pt x="501210" y="784751"/>
                        <a:pt x="501210" y="784946"/>
                      </a:cubicBezTo>
                      <a:cubicBezTo>
                        <a:pt x="501210" y="819464"/>
                        <a:pt x="466637" y="854177"/>
                        <a:pt x="414875" y="854177"/>
                      </a:cubicBezTo>
                      <a:cubicBezTo>
                        <a:pt x="380497" y="854177"/>
                        <a:pt x="345924" y="819464"/>
                        <a:pt x="345924" y="784946"/>
                      </a:cubicBezTo>
                      <a:cubicBezTo>
                        <a:pt x="345924" y="784946"/>
                        <a:pt x="345924" y="784946"/>
                        <a:pt x="345924" y="784556"/>
                      </a:cubicBezTo>
                      <a:cubicBezTo>
                        <a:pt x="345924" y="782411"/>
                        <a:pt x="345924" y="769540"/>
                        <a:pt x="345924" y="689387"/>
                      </a:cubicBezTo>
                      <a:cubicBezTo>
                        <a:pt x="329712" y="684707"/>
                        <a:pt x="314086" y="678271"/>
                        <a:pt x="299241" y="670471"/>
                      </a:cubicBezTo>
                      <a:cubicBezTo>
                        <a:pt x="238690" y="730146"/>
                        <a:pt x="238690" y="730146"/>
                        <a:pt x="238690" y="730146"/>
                      </a:cubicBezTo>
                      <a:cubicBezTo>
                        <a:pt x="203531" y="764664"/>
                        <a:pt x="150793" y="764664"/>
                        <a:pt x="115634" y="730146"/>
                      </a:cubicBezTo>
                      <a:cubicBezTo>
                        <a:pt x="80279" y="695433"/>
                        <a:pt x="80279" y="643558"/>
                        <a:pt x="115634" y="608845"/>
                      </a:cubicBezTo>
                      <a:cubicBezTo>
                        <a:pt x="137510" y="587198"/>
                        <a:pt x="158606" y="566526"/>
                        <a:pt x="178724" y="546829"/>
                      </a:cubicBezTo>
                      <a:cubicBezTo>
                        <a:pt x="172474" y="534153"/>
                        <a:pt x="167395" y="520892"/>
                        <a:pt x="163294" y="507241"/>
                      </a:cubicBezTo>
                      <a:cubicBezTo>
                        <a:pt x="136143" y="507241"/>
                        <a:pt x="105086" y="507241"/>
                        <a:pt x="69146" y="507241"/>
                      </a:cubicBezTo>
                      <a:cubicBezTo>
                        <a:pt x="34573" y="507241"/>
                        <a:pt x="0" y="471748"/>
                        <a:pt x="0" y="436059"/>
                      </a:cubicBezTo>
                      <a:cubicBezTo>
                        <a:pt x="0" y="382625"/>
                        <a:pt x="34573" y="346936"/>
                        <a:pt x="69146" y="346936"/>
                      </a:cubicBezTo>
                      <a:cubicBezTo>
                        <a:pt x="69146" y="346936"/>
                        <a:pt x="69146" y="346936"/>
                        <a:pt x="168567" y="346936"/>
                      </a:cubicBezTo>
                      <a:cubicBezTo>
                        <a:pt x="172865" y="334845"/>
                        <a:pt x="177943" y="323339"/>
                        <a:pt x="183608" y="312418"/>
                      </a:cubicBezTo>
                      <a:cubicBezTo>
                        <a:pt x="115634" y="245332"/>
                        <a:pt x="115634" y="245332"/>
                        <a:pt x="115634" y="245332"/>
                      </a:cubicBezTo>
                      <a:cubicBezTo>
                        <a:pt x="80279" y="210814"/>
                        <a:pt x="80279" y="158744"/>
                        <a:pt x="115634" y="124226"/>
                      </a:cubicBezTo>
                      <a:cubicBezTo>
                        <a:pt x="150793" y="89513"/>
                        <a:pt x="203531" y="89513"/>
                        <a:pt x="238690" y="124226"/>
                      </a:cubicBezTo>
                      <a:cubicBezTo>
                        <a:pt x="264864" y="149774"/>
                        <a:pt x="289475" y="173956"/>
                        <a:pt x="312719" y="196968"/>
                      </a:cubicBezTo>
                      <a:cubicBezTo>
                        <a:pt x="323462" y="192678"/>
                        <a:pt x="334595" y="188972"/>
                        <a:pt x="345924" y="186047"/>
                      </a:cubicBezTo>
                      <a:cubicBezTo>
                        <a:pt x="345924" y="183122"/>
                        <a:pt x="345924" y="180196"/>
                        <a:pt x="345924" y="177271"/>
                      </a:cubicBezTo>
                      <a:cubicBezTo>
                        <a:pt x="345924" y="177271"/>
                        <a:pt x="345924" y="177271"/>
                        <a:pt x="345924" y="88538"/>
                      </a:cubicBezTo>
                      <a:cubicBezTo>
                        <a:pt x="345924" y="87173"/>
                        <a:pt x="345924" y="87173"/>
                        <a:pt x="345924" y="87173"/>
                      </a:cubicBezTo>
                      <a:cubicBezTo>
                        <a:pt x="345924" y="34908"/>
                        <a:pt x="380497" y="0"/>
                        <a:pt x="414875" y="0"/>
                      </a:cubicBezTo>
                      <a:close/>
                    </a:path>
                  </a:pathLst>
                </a:custGeom>
                <a:solidFill>
                  <a:srgbClr val="00BCEB"/>
                </a:solidFill>
                <a:ln>
                  <a:noFill/>
                </a:ln>
              </p:spPr>
              <p:txBody>
                <a:bodyPr spcFirstLastPara="1" wrap="square" lIns="91375" tIns="45675" rIns="91375" bIns="456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399"/>
                    <a:buFont typeface="Helvetica Neue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7" name="Google Shape;757;p14"/>
                <p:cNvSpPr/>
                <p:nvPr/>
              </p:nvSpPr>
              <p:spPr>
                <a:xfrm>
                  <a:off x="3126268" y="4515125"/>
                  <a:ext cx="422260" cy="425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134" h="854177" extrusionOk="0">
                      <a:moveTo>
                        <a:pt x="422287" y="294543"/>
                      </a:moveTo>
                      <a:cubicBezTo>
                        <a:pt x="351030" y="294543"/>
                        <a:pt x="293264" y="353885"/>
                        <a:pt x="293264" y="427088"/>
                      </a:cubicBezTo>
                      <a:cubicBezTo>
                        <a:pt x="293264" y="500291"/>
                        <a:pt x="351030" y="559633"/>
                        <a:pt x="422287" y="559633"/>
                      </a:cubicBezTo>
                      <a:cubicBezTo>
                        <a:pt x="493544" y="559633"/>
                        <a:pt x="551310" y="500291"/>
                        <a:pt x="551310" y="427088"/>
                      </a:cubicBezTo>
                      <a:cubicBezTo>
                        <a:pt x="551310" y="353885"/>
                        <a:pt x="493544" y="294543"/>
                        <a:pt x="422287" y="294543"/>
                      </a:cubicBezTo>
                      <a:close/>
                      <a:moveTo>
                        <a:pt x="414875" y="0"/>
                      </a:moveTo>
                      <a:cubicBezTo>
                        <a:pt x="466637" y="0"/>
                        <a:pt x="501210" y="34908"/>
                        <a:pt x="501210" y="87173"/>
                      </a:cubicBezTo>
                      <a:cubicBezTo>
                        <a:pt x="501210" y="87758"/>
                        <a:pt x="501210" y="88148"/>
                        <a:pt x="501210" y="88538"/>
                      </a:cubicBezTo>
                      <a:cubicBezTo>
                        <a:pt x="501210" y="88538"/>
                        <a:pt x="501210" y="88538"/>
                        <a:pt x="501210" y="177271"/>
                      </a:cubicBezTo>
                      <a:cubicBezTo>
                        <a:pt x="501210" y="177271"/>
                        <a:pt x="501210" y="177271"/>
                        <a:pt x="501210" y="188972"/>
                      </a:cubicBezTo>
                      <a:cubicBezTo>
                        <a:pt x="511562" y="191897"/>
                        <a:pt x="521719" y="195603"/>
                        <a:pt x="531485" y="199698"/>
                      </a:cubicBezTo>
                      <a:cubicBezTo>
                        <a:pt x="608249" y="124226"/>
                        <a:pt x="608249" y="124226"/>
                        <a:pt x="608249" y="124226"/>
                      </a:cubicBezTo>
                      <a:cubicBezTo>
                        <a:pt x="643603" y="89513"/>
                        <a:pt x="696341" y="89513"/>
                        <a:pt x="731500" y="124226"/>
                      </a:cubicBezTo>
                      <a:cubicBezTo>
                        <a:pt x="766659" y="158744"/>
                        <a:pt x="766659" y="210814"/>
                        <a:pt x="731500" y="245332"/>
                      </a:cubicBezTo>
                      <a:cubicBezTo>
                        <a:pt x="704155" y="272245"/>
                        <a:pt x="678371" y="297597"/>
                        <a:pt x="653955" y="321584"/>
                      </a:cubicBezTo>
                      <a:cubicBezTo>
                        <a:pt x="657667" y="329775"/>
                        <a:pt x="660792" y="338161"/>
                        <a:pt x="663526" y="346936"/>
                      </a:cubicBezTo>
                      <a:cubicBezTo>
                        <a:pt x="691068" y="346936"/>
                        <a:pt x="723101" y="346936"/>
                        <a:pt x="760604" y="346936"/>
                      </a:cubicBezTo>
                      <a:cubicBezTo>
                        <a:pt x="812561" y="346936"/>
                        <a:pt x="847134" y="382625"/>
                        <a:pt x="847134" y="436059"/>
                      </a:cubicBezTo>
                      <a:cubicBezTo>
                        <a:pt x="847134" y="471748"/>
                        <a:pt x="812561" y="507241"/>
                        <a:pt x="760604" y="507241"/>
                      </a:cubicBezTo>
                      <a:cubicBezTo>
                        <a:pt x="760604" y="507241"/>
                        <a:pt x="760604" y="507241"/>
                        <a:pt x="668019" y="507241"/>
                      </a:cubicBezTo>
                      <a:cubicBezTo>
                        <a:pt x="665480" y="517382"/>
                        <a:pt x="662159" y="527328"/>
                        <a:pt x="658448" y="537079"/>
                      </a:cubicBezTo>
                      <a:cubicBezTo>
                        <a:pt x="731500" y="608845"/>
                        <a:pt x="731500" y="608845"/>
                        <a:pt x="731500" y="608845"/>
                      </a:cubicBezTo>
                      <a:cubicBezTo>
                        <a:pt x="766659" y="643558"/>
                        <a:pt x="766659" y="695433"/>
                        <a:pt x="731500" y="730146"/>
                      </a:cubicBezTo>
                      <a:cubicBezTo>
                        <a:pt x="696341" y="764664"/>
                        <a:pt x="643603" y="764664"/>
                        <a:pt x="608249" y="730146"/>
                      </a:cubicBezTo>
                      <a:cubicBezTo>
                        <a:pt x="585982" y="708109"/>
                        <a:pt x="564886" y="687242"/>
                        <a:pt x="544572" y="667350"/>
                      </a:cubicBezTo>
                      <a:cubicBezTo>
                        <a:pt x="530899" y="674761"/>
                        <a:pt x="516445" y="681197"/>
                        <a:pt x="501210" y="686072"/>
                      </a:cubicBezTo>
                      <a:cubicBezTo>
                        <a:pt x="501210" y="712789"/>
                        <a:pt x="501210" y="745162"/>
                        <a:pt x="501210" y="784556"/>
                      </a:cubicBezTo>
                      <a:cubicBezTo>
                        <a:pt x="501210" y="784556"/>
                        <a:pt x="501210" y="784751"/>
                        <a:pt x="501210" y="784946"/>
                      </a:cubicBezTo>
                      <a:cubicBezTo>
                        <a:pt x="501210" y="819464"/>
                        <a:pt x="466637" y="854177"/>
                        <a:pt x="414875" y="854177"/>
                      </a:cubicBezTo>
                      <a:cubicBezTo>
                        <a:pt x="380497" y="854177"/>
                        <a:pt x="345924" y="819464"/>
                        <a:pt x="345924" y="784946"/>
                      </a:cubicBezTo>
                      <a:cubicBezTo>
                        <a:pt x="345924" y="784946"/>
                        <a:pt x="345924" y="784946"/>
                        <a:pt x="345924" y="784556"/>
                      </a:cubicBezTo>
                      <a:cubicBezTo>
                        <a:pt x="345924" y="782411"/>
                        <a:pt x="345924" y="769540"/>
                        <a:pt x="345924" y="689387"/>
                      </a:cubicBezTo>
                      <a:cubicBezTo>
                        <a:pt x="329712" y="684707"/>
                        <a:pt x="314086" y="678271"/>
                        <a:pt x="299241" y="670471"/>
                      </a:cubicBezTo>
                      <a:cubicBezTo>
                        <a:pt x="238690" y="730146"/>
                        <a:pt x="238690" y="730146"/>
                        <a:pt x="238690" y="730146"/>
                      </a:cubicBezTo>
                      <a:cubicBezTo>
                        <a:pt x="203531" y="764664"/>
                        <a:pt x="150793" y="764664"/>
                        <a:pt x="115634" y="730146"/>
                      </a:cubicBezTo>
                      <a:cubicBezTo>
                        <a:pt x="80279" y="695433"/>
                        <a:pt x="80279" y="643558"/>
                        <a:pt x="115634" y="608845"/>
                      </a:cubicBezTo>
                      <a:cubicBezTo>
                        <a:pt x="137510" y="587198"/>
                        <a:pt x="158606" y="566526"/>
                        <a:pt x="178724" y="546829"/>
                      </a:cubicBezTo>
                      <a:cubicBezTo>
                        <a:pt x="172474" y="534153"/>
                        <a:pt x="167395" y="520892"/>
                        <a:pt x="163294" y="507241"/>
                      </a:cubicBezTo>
                      <a:cubicBezTo>
                        <a:pt x="136143" y="507241"/>
                        <a:pt x="105086" y="507241"/>
                        <a:pt x="69146" y="507241"/>
                      </a:cubicBezTo>
                      <a:cubicBezTo>
                        <a:pt x="34573" y="507241"/>
                        <a:pt x="0" y="471748"/>
                        <a:pt x="0" y="436059"/>
                      </a:cubicBezTo>
                      <a:cubicBezTo>
                        <a:pt x="0" y="382625"/>
                        <a:pt x="34573" y="346936"/>
                        <a:pt x="69146" y="346936"/>
                      </a:cubicBezTo>
                      <a:cubicBezTo>
                        <a:pt x="69146" y="346936"/>
                        <a:pt x="69146" y="346936"/>
                        <a:pt x="168567" y="346936"/>
                      </a:cubicBezTo>
                      <a:cubicBezTo>
                        <a:pt x="172865" y="334845"/>
                        <a:pt x="177943" y="323339"/>
                        <a:pt x="183608" y="312418"/>
                      </a:cubicBezTo>
                      <a:cubicBezTo>
                        <a:pt x="115634" y="245332"/>
                        <a:pt x="115634" y="245332"/>
                        <a:pt x="115634" y="245332"/>
                      </a:cubicBezTo>
                      <a:cubicBezTo>
                        <a:pt x="80279" y="210814"/>
                        <a:pt x="80279" y="158744"/>
                        <a:pt x="115634" y="124226"/>
                      </a:cubicBezTo>
                      <a:cubicBezTo>
                        <a:pt x="150793" y="89513"/>
                        <a:pt x="203531" y="89513"/>
                        <a:pt x="238690" y="124226"/>
                      </a:cubicBezTo>
                      <a:cubicBezTo>
                        <a:pt x="264864" y="149774"/>
                        <a:pt x="289475" y="173956"/>
                        <a:pt x="312719" y="196968"/>
                      </a:cubicBezTo>
                      <a:cubicBezTo>
                        <a:pt x="323462" y="192678"/>
                        <a:pt x="334595" y="188972"/>
                        <a:pt x="345924" y="186047"/>
                      </a:cubicBezTo>
                      <a:cubicBezTo>
                        <a:pt x="345924" y="183122"/>
                        <a:pt x="345924" y="180196"/>
                        <a:pt x="345924" y="177271"/>
                      </a:cubicBezTo>
                      <a:cubicBezTo>
                        <a:pt x="345924" y="177271"/>
                        <a:pt x="345924" y="177271"/>
                        <a:pt x="345924" y="88538"/>
                      </a:cubicBezTo>
                      <a:cubicBezTo>
                        <a:pt x="345924" y="87173"/>
                        <a:pt x="345924" y="87173"/>
                        <a:pt x="345924" y="87173"/>
                      </a:cubicBezTo>
                      <a:cubicBezTo>
                        <a:pt x="345924" y="34908"/>
                        <a:pt x="380497" y="0"/>
                        <a:pt x="414875" y="0"/>
                      </a:cubicBezTo>
                      <a:close/>
                    </a:path>
                  </a:pathLst>
                </a:custGeom>
                <a:solidFill>
                  <a:srgbClr val="00BCEB"/>
                </a:solidFill>
                <a:ln>
                  <a:noFill/>
                </a:ln>
              </p:spPr>
              <p:txBody>
                <a:bodyPr spcFirstLastPara="1" wrap="square" lIns="91375" tIns="45675" rIns="91375" bIns="456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399"/>
                    <a:buFont typeface="Helvetica Neue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8" name="Google Shape;758;p14"/>
                <p:cNvSpPr/>
                <p:nvPr/>
              </p:nvSpPr>
              <p:spPr>
                <a:xfrm>
                  <a:off x="2479620" y="4061122"/>
                  <a:ext cx="1379681" cy="6804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1286" h="2116489" extrusionOk="0">
                      <a:moveTo>
                        <a:pt x="3964071" y="1219131"/>
                      </a:moveTo>
                      <a:cubicBezTo>
                        <a:pt x="3982006" y="1169082"/>
                        <a:pt x="3992766" y="1115445"/>
                        <a:pt x="3992766" y="1058245"/>
                      </a:cubicBezTo>
                      <a:cubicBezTo>
                        <a:pt x="3992766" y="822278"/>
                        <a:pt x="3809811" y="629221"/>
                        <a:pt x="3573040" y="607778"/>
                      </a:cubicBezTo>
                      <a:cubicBezTo>
                        <a:pt x="3590974" y="561304"/>
                        <a:pt x="3598148" y="511244"/>
                        <a:pt x="3598148" y="457618"/>
                      </a:cubicBezTo>
                      <a:cubicBezTo>
                        <a:pt x="3598148" y="214501"/>
                        <a:pt x="3404432" y="14303"/>
                        <a:pt x="3160487" y="3576"/>
                      </a:cubicBezTo>
                      <a:cubicBezTo>
                        <a:pt x="3160487" y="0"/>
                        <a:pt x="3160487" y="0"/>
                        <a:pt x="3160487" y="0"/>
                      </a:cubicBezTo>
                      <a:cubicBezTo>
                        <a:pt x="2618794" y="0"/>
                        <a:pt x="2618794" y="0"/>
                        <a:pt x="2618794" y="0"/>
                      </a:cubicBezTo>
                      <a:cubicBezTo>
                        <a:pt x="2618794" y="3576"/>
                        <a:pt x="2618794" y="3576"/>
                        <a:pt x="2618794" y="3576"/>
                      </a:cubicBezTo>
                      <a:cubicBezTo>
                        <a:pt x="2615207" y="3576"/>
                        <a:pt x="2615207" y="0"/>
                        <a:pt x="2611620" y="0"/>
                      </a:cubicBezTo>
                      <a:cubicBezTo>
                        <a:pt x="2356914" y="0"/>
                        <a:pt x="2152437" y="207360"/>
                        <a:pt x="2152437" y="457618"/>
                      </a:cubicBezTo>
                      <a:cubicBezTo>
                        <a:pt x="2152437" y="511244"/>
                        <a:pt x="2163198" y="557728"/>
                        <a:pt x="2177546" y="604202"/>
                      </a:cubicBezTo>
                      <a:cubicBezTo>
                        <a:pt x="1409842" y="604202"/>
                        <a:pt x="1409842" y="604202"/>
                        <a:pt x="1409842" y="604202"/>
                      </a:cubicBezTo>
                      <a:cubicBezTo>
                        <a:pt x="1155137" y="604202"/>
                        <a:pt x="950659" y="807987"/>
                        <a:pt x="950659" y="1058245"/>
                      </a:cubicBezTo>
                      <a:cubicBezTo>
                        <a:pt x="950659" y="1108294"/>
                        <a:pt x="957833" y="1158344"/>
                        <a:pt x="975768" y="1201252"/>
                      </a:cubicBezTo>
                      <a:cubicBezTo>
                        <a:pt x="459183" y="1201252"/>
                        <a:pt x="459183" y="1201252"/>
                        <a:pt x="459183" y="1201252"/>
                      </a:cubicBezTo>
                      <a:cubicBezTo>
                        <a:pt x="204477" y="1201252"/>
                        <a:pt x="0" y="1408613"/>
                        <a:pt x="0" y="1658871"/>
                      </a:cubicBezTo>
                      <a:cubicBezTo>
                        <a:pt x="0" y="1912705"/>
                        <a:pt x="204477" y="2116489"/>
                        <a:pt x="459183" y="2116489"/>
                      </a:cubicBezTo>
                      <a:cubicBezTo>
                        <a:pt x="3842104" y="2116489"/>
                        <a:pt x="3842104" y="2116489"/>
                        <a:pt x="3842104" y="2116489"/>
                      </a:cubicBezTo>
                      <a:cubicBezTo>
                        <a:pt x="4096810" y="2116489"/>
                        <a:pt x="4301287" y="1912705"/>
                        <a:pt x="4301287" y="1658871"/>
                      </a:cubicBezTo>
                      <a:cubicBezTo>
                        <a:pt x="4301298" y="1447935"/>
                        <a:pt x="4157799" y="1272756"/>
                        <a:pt x="3964071" y="1219131"/>
                      </a:cubicBezTo>
                      <a:lnTo>
                        <a:pt x="3964071" y="121913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399"/>
                    <a:buFont typeface="Helvetica Neue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9" name="Google Shape;759;p14"/>
                <p:cNvSpPr/>
                <p:nvPr/>
              </p:nvSpPr>
              <p:spPr>
                <a:xfrm>
                  <a:off x="2532656" y="4303791"/>
                  <a:ext cx="1278222" cy="372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4978" h="1159639" extrusionOk="0">
                      <a:moveTo>
                        <a:pt x="1456450" y="503254"/>
                      </a:moveTo>
                      <a:cubicBezTo>
                        <a:pt x="1313118" y="503254"/>
                        <a:pt x="1202035" y="392607"/>
                        <a:pt x="1202035" y="253421"/>
                      </a:cubicBezTo>
                      <a:cubicBezTo>
                        <a:pt x="1202035" y="114234"/>
                        <a:pt x="1313118" y="11"/>
                        <a:pt x="1456450" y="11"/>
                      </a:cubicBezTo>
                      <a:cubicBezTo>
                        <a:pt x="1520947" y="11"/>
                        <a:pt x="1589032" y="24997"/>
                        <a:pt x="1639193" y="74968"/>
                      </a:cubicBezTo>
                      <a:cubicBezTo>
                        <a:pt x="1657106" y="96378"/>
                        <a:pt x="1657106" y="128504"/>
                        <a:pt x="1635606" y="149925"/>
                      </a:cubicBezTo>
                      <a:cubicBezTo>
                        <a:pt x="1610520" y="167770"/>
                        <a:pt x="1574696" y="167770"/>
                        <a:pt x="1553196" y="146349"/>
                      </a:cubicBezTo>
                      <a:cubicBezTo>
                        <a:pt x="1524535" y="117799"/>
                        <a:pt x="1492286" y="103518"/>
                        <a:pt x="1456450" y="103518"/>
                      </a:cubicBezTo>
                      <a:cubicBezTo>
                        <a:pt x="1377616" y="103518"/>
                        <a:pt x="1313118" y="171335"/>
                        <a:pt x="1313118" y="253421"/>
                      </a:cubicBezTo>
                      <a:cubicBezTo>
                        <a:pt x="1313118" y="335506"/>
                        <a:pt x="1377616" y="403323"/>
                        <a:pt x="1456450" y="403323"/>
                      </a:cubicBezTo>
                      <a:cubicBezTo>
                        <a:pt x="1492286" y="403323"/>
                        <a:pt x="1524535" y="389042"/>
                        <a:pt x="1553196" y="360492"/>
                      </a:cubicBezTo>
                      <a:cubicBezTo>
                        <a:pt x="1574696" y="339071"/>
                        <a:pt x="1610531" y="335506"/>
                        <a:pt x="1635606" y="356928"/>
                      </a:cubicBezTo>
                      <a:cubicBezTo>
                        <a:pt x="1657106" y="374773"/>
                        <a:pt x="1657106" y="406899"/>
                        <a:pt x="1639193" y="428308"/>
                      </a:cubicBezTo>
                      <a:cubicBezTo>
                        <a:pt x="1589032" y="474693"/>
                        <a:pt x="1524535" y="503254"/>
                        <a:pt x="1456450" y="503254"/>
                      </a:cubicBezTo>
                      <a:lnTo>
                        <a:pt x="1456450" y="503254"/>
                      </a:lnTo>
                      <a:close/>
                      <a:moveTo>
                        <a:pt x="746875" y="1159629"/>
                      </a:moveTo>
                      <a:cubicBezTo>
                        <a:pt x="754082" y="1159629"/>
                        <a:pt x="757680" y="1159629"/>
                        <a:pt x="764876" y="1156064"/>
                      </a:cubicBezTo>
                      <a:cubicBezTo>
                        <a:pt x="782878" y="1148924"/>
                        <a:pt x="797282" y="1131078"/>
                        <a:pt x="797282" y="1109669"/>
                      </a:cubicBezTo>
                      <a:cubicBezTo>
                        <a:pt x="797282" y="1109669"/>
                        <a:pt x="797282" y="1109669"/>
                        <a:pt x="797282" y="709933"/>
                      </a:cubicBezTo>
                      <a:cubicBezTo>
                        <a:pt x="797282" y="684947"/>
                        <a:pt x="772073" y="659962"/>
                        <a:pt x="746864" y="659962"/>
                      </a:cubicBezTo>
                      <a:cubicBezTo>
                        <a:pt x="718056" y="659962"/>
                        <a:pt x="696445" y="684947"/>
                        <a:pt x="696445" y="709933"/>
                      </a:cubicBezTo>
                      <a:cubicBezTo>
                        <a:pt x="696445" y="709933"/>
                        <a:pt x="696445" y="709933"/>
                        <a:pt x="696445" y="959766"/>
                      </a:cubicBezTo>
                      <a:cubicBezTo>
                        <a:pt x="696445" y="959766"/>
                        <a:pt x="696445" y="959766"/>
                        <a:pt x="480392" y="681383"/>
                      </a:cubicBezTo>
                      <a:cubicBezTo>
                        <a:pt x="469586" y="663537"/>
                        <a:pt x="447986" y="656397"/>
                        <a:pt x="426375" y="663537"/>
                      </a:cubicBezTo>
                      <a:cubicBezTo>
                        <a:pt x="404764" y="670678"/>
                        <a:pt x="390361" y="684958"/>
                        <a:pt x="390361" y="709933"/>
                      </a:cubicBezTo>
                      <a:cubicBezTo>
                        <a:pt x="390361" y="709933"/>
                        <a:pt x="390361" y="709933"/>
                        <a:pt x="390361" y="1109669"/>
                      </a:cubicBezTo>
                      <a:cubicBezTo>
                        <a:pt x="390361" y="1138219"/>
                        <a:pt x="415570" y="1159640"/>
                        <a:pt x="444377" y="1159640"/>
                      </a:cubicBezTo>
                      <a:cubicBezTo>
                        <a:pt x="469586" y="1159640"/>
                        <a:pt x="491186" y="1138219"/>
                        <a:pt x="491186" y="1109669"/>
                      </a:cubicBezTo>
                      <a:cubicBezTo>
                        <a:pt x="491186" y="1109669"/>
                        <a:pt x="491186" y="1109669"/>
                        <a:pt x="491186" y="856259"/>
                      </a:cubicBezTo>
                      <a:cubicBezTo>
                        <a:pt x="491186" y="856259"/>
                        <a:pt x="491186" y="856259"/>
                        <a:pt x="707240" y="1141783"/>
                      </a:cubicBezTo>
                      <a:cubicBezTo>
                        <a:pt x="718056" y="1152488"/>
                        <a:pt x="732471" y="1159629"/>
                        <a:pt x="746875" y="1159629"/>
                      </a:cubicBezTo>
                      <a:lnTo>
                        <a:pt x="746875" y="1159629"/>
                      </a:lnTo>
                      <a:close/>
                      <a:moveTo>
                        <a:pt x="3201150" y="503254"/>
                      </a:moveTo>
                      <a:cubicBezTo>
                        <a:pt x="3340828" y="503254"/>
                        <a:pt x="3456560" y="392607"/>
                        <a:pt x="3456560" y="253421"/>
                      </a:cubicBezTo>
                      <a:cubicBezTo>
                        <a:pt x="3456560" y="114234"/>
                        <a:pt x="3340828" y="11"/>
                        <a:pt x="3201150" y="11"/>
                      </a:cubicBezTo>
                      <a:cubicBezTo>
                        <a:pt x="3061472" y="11"/>
                        <a:pt x="2949730" y="114223"/>
                        <a:pt x="2949730" y="253421"/>
                      </a:cubicBezTo>
                      <a:cubicBezTo>
                        <a:pt x="2949730" y="392618"/>
                        <a:pt x="3061472" y="503254"/>
                        <a:pt x="3201150" y="503254"/>
                      </a:cubicBezTo>
                      <a:lnTo>
                        <a:pt x="3201150" y="503254"/>
                      </a:lnTo>
                      <a:close/>
                      <a:moveTo>
                        <a:pt x="3201150" y="103507"/>
                      </a:moveTo>
                      <a:cubicBezTo>
                        <a:pt x="3280968" y="103507"/>
                        <a:pt x="3340828" y="167748"/>
                        <a:pt x="3340828" y="253409"/>
                      </a:cubicBezTo>
                      <a:cubicBezTo>
                        <a:pt x="3340828" y="331931"/>
                        <a:pt x="3280968" y="403312"/>
                        <a:pt x="3201150" y="403312"/>
                      </a:cubicBezTo>
                      <a:cubicBezTo>
                        <a:pt x="3125322" y="403312"/>
                        <a:pt x="3057483" y="331931"/>
                        <a:pt x="3057483" y="253409"/>
                      </a:cubicBezTo>
                      <a:cubicBezTo>
                        <a:pt x="3057483" y="167759"/>
                        <a:pt x="3125322" y="103507"/>
                        <a:pt x="3201150" y="103507"/>
                      </a:cubicBezTo>
                      <a:lnTo>
                        <a:pt x="3201150" y="103507"/>
                      </a:lnTo>
                      <a:close/>
                      <a:moveTo>
                        <a:pt x="1542927" y="959755"/>
                      </a:moveTo>
                      <a:cubicBezTo>
                        <a:pt x="1571611" y="959755"/>
                        <a:pt x="1596720" y="938345"/>
                        <a:pt x="1596720" y="909784"/>
                      </a:cubicBezTo>
                      <a:cubicBezTo>
                        <a:pt x="1596720" y="877658"/>
                        <a:pt x="1571611" y="856248"/>
                        <a:pt x="1542927" y="856248"/>
                      </a:cubicBezTo>
                      <a:cubicBezTo>
                        <a:pt x="1399484" y="856248"/>
                        <a:pt x="1399484" y="856248"/>
                        <a:pt x="1399484" y="856248"/>
                      </a:cubicBezTo>
                      <a:cubicBezTo>
                        <a:pt x="1399484" y="756306"/>
                        <a:pt x="1399484" y="756306"/>
                        <a:pt x="1399484" y="756306"/>
                      </a:cubicBezTo>
                      <a:cubicBezTo>
                        <a:pt x="1542927" y="756306"/>
                        <a:pt x="1542927" y="756306"/>
                        <a:pt x="1542927" y="756306"/>
                      </a:cubicBezTo>
                      <a:cubicBezTo>
                        <a:pt x="1571611" y="756306"/>
                        <a:pt x="1596720" y="738461"/>
                        <a:pt x="1596720" y="709910"/>
                      </a:cubicBezTo>
                      <a:cubicBezTo>
                        <a:pt x="1596720" y="681360"/>
                        <a:pt x="1571611" y="656375"/>
                        <a:pt x="1542927" y="656375"/>
                      </a:cubicBezTo>
                      <a:cubicBezTo>
                        <a:pt x="1345691" y="656375"/>
                        <a:pt x="1345691" y="656375"/>
                        <a:pt x="1345691" y="656375"/>
                      </a:cubicBezTo>
                      <a:cubicBezTo>
                        <a:pt x="1317007" y="656375"/>
                        <a:pt x="1291898" y="681360"/>
                        <a:pt x="1291898" y="709910"/>
                      </a:cubicBezTo>
                      <a:cubicBezTo>
                        <a:pt x="1295485" y="709910"/>
                        <a:pt x="1295485" y="709910"/>
                        <a:pt x="1295485" y="709910"/>
                      </a:cubicBezTo>
                      <a:cubicBezTo>
                        <a:pt x="1295485" y="709910"/>
                        <a:pt x="1291898" y="709910"/>
                        <a:pt x="1291898" y="713475"/>
                      </a:cubicBezTo>
                      <a:cubicBezTo>
                        <a:pt x="1291898" y="1109646"/>
                        <a:pt x="1291898" y="1109646"/>
                        <a:pt x="1291898" y="1109646"/>
                      </a:cubicBezTo>
                      <a:lnTo>
                        <a:pt x="1291898" y="1109646"/>
                      </a:lnTo>
                      <a:lnTo>
                        <a:pt x="1291898" y="1109646"/>
                      </a:lnTo>
                      <a:cubicBezTo>
                        <a:pt x="1291898" y="1138196"/>
                        <a:pt x="1317007" y="1159617"/>
                        <a:pt x="1345691" y="1159617"/>
                      </a:cubicBezTo>
                      <a:lnTo>
                        <a:pt x="1345691" y="1159617"/>
                      </a:lnTo>
                      <a:cubicBezTo>
                        <a:pt x="1542927" y="1159617"/>
                        <a:pt x="1542927" y="1159617"/>
                        <a:pt x="1542927" y="1159617"/>
                      </a:cubicBezTo>
                      <a:cubicBezTo>
                        <a:pt x="1571611" y="1159617"/>
                        <a:pt x="1596720" y="1138196"/>
                        <a:pt x="1596720" y="1109646"/>
                      </a:cubicBezTo>
                      <a:cubicBezTo>
                        <a:pt x="1596720" y="1081096"/>
                        <a:pt x="1571611" y="1056111"/>
                        <a:pt x="1542927" y="1056111"/>
                      </a:cubicBezTo>
                      <a:lnTo>
                        <a:pt x="1542927" y="1056111"/>
                      </a:lnTo>
                      <a:cubicBezTo>
                        <a:pt x="1399484" y="1056111"/>
                        <a:pt x="1399484" y="1056111"/>
                        <a:pt x="1399484" y="1056111"/>
                      </a:cubicBezTo>
                      <a:cubicBezTo>
                        <a:pt x="1399484" y="959744"/>
                        <a:pt x="1399484" y="959744"/>
                        <a:pt x="1399484" y="959744"/>
                      </a:cubicBezTo>
                      <a:cubicBezTo>
                        <a:pt x="1542927" y="959755"/>
                        <a:pt x="1542927" y="959755"/>
                        <a:pt x="1542927" y="959755"/>
                      </a:cubicBezTo>
                      <a:lnTo>
                        <a:pt x="1542927" y="959755"/>
                      </a:lnTo>
                      <a:lnTo>
                        <a:pt x="1542927" y="959755"/>
                      </a:lnTo>
                      <a:close/>
                      <a:moveTo>
                        <a:pt x="3443530" y="656386"/>
                      </a:moveTo>
                      <a:cubicBezTo>
                        <a:pt x="3414712" y="656386"/>
                        <a:pt x="3389503" y="681371"/>
                        <a:pt x="3389503" y="709922"/>
                      </a:cubicBezTo>
                      <a:cubicBezTo>
                        <a:pt x="3389503" y="863389"/>
                        <a:pt x="3389503" y="863389"/>
                        <a:pt x="3389503" y="863389"/>
                      </a:cubicBezTo>
                      <a:cubicBezTo>
                        <a:pt x="3241824" y="863389"/>
                        <a:pt x="3241824" y="863389"/>
                        <a:pt x="3241824" y="863389"/>
                      </a:cubicBezTo>
                      <a:cubicBezTo>
                        <a:pt x="3241824" y="709922"/>
                        <a:pt x="3241824" y="709922"/>
                        <a:pt x="3241824" y="709922"/>
                      </a:cubicBezTo>
                      <a:cubicBezTo>
                        <a:pt x="3241824" y="681371"/>
                        <a:pt x="3216615" y="656386"/>
                        <a:pt x="3191395" y="656386"/>
                      </a:cubicBezTo>
                      <a:cubicBezTo>
                        <a:pt x="3162577" y="656386"/>
                        <a:pt x="3137368" y="681371"/>
                        <a:pt x="3137368" y="709922"/>
                      </a:cubicBezTo>
                      <a:cubicBezTo>
                        <a:pt x="3137368" y="1109657"/>
                        <a:pt x="3137368" y="1109657"/>
                        <a:pt x="3137368" y="1109657"/>
                      </a:cubicBezTo>
                      <a:cubicBezTo>
                        <a:pt x="3137368" y="1138208"/>
                        <a:pt x="3162577" y="1159629"/>
                        <a:pt x="3191395" y="1159629"/>
                      </a:cubicBezTo>
                      <a:cubicBezTo>
                        <a:pt x="3216604" y="1159629"/>
                        <a:pt x="3241824" y="1138208"/>
                        <a:pt x="3241824" y="1109657"/>
                      </a:cubicBezTo>
                      <a:cubicBezTo>
                        <a:pt x="3241824" y="966895"/>
                        <a:pt x="3241824" y="966895"/>
                        <a:pt x="3241824" y="966895"/>
                      </a:cubicBezTo>
                      <a:cubicBezTo>
                        <a:pt x="3389503" y="966895"/>
                        <a:pt x="3389503" y="966895"/>
                        <a:pt x="3389503" y="966895"/>
                      </a:cubicBezTo>
                      <a:cubicBezTo>
                        <a:pt x="3389503" y="1109657"/>
                        <a:pt x="3389503" y="1109657"/>
                        <a:pt x="3389503" y="1109657"/>
                      </a:cubicBezTo>
                      <a:cubicBezTo>
                        <a:pt x="3389503" y="1138208"/>
                        <a:pt x="3414712" y="1159629"/>
                        <a:pt x="3443530" y="1159629"/>
                      </a:cubicBezTo>
                      <a:cubicBezTo>
                        <a:pt x="3472349" y="1159629"/>
                        <a:pt x="3493960" y="1138208"/>
                        <a:pt x="3493960" y="1109657"/>
                      </a:cubicBezTo>
                      <a:cubicBezTo>
                        <a:pt x="3493960" y="709922"/>
                        <a:pt x="3493960" y="709922"/>
                        <a:pt x="3493960" y="709922"/>
                      </a:cubicBezTo>
                      <a:cubicBezTo>
                        <a:pt x="3493949" y="681371"/>
                        <a:pt x="3472338" y="656386"/>
                        <a:pt x="3443530" y="656386"/>
                      </a:cubicBezTo>
                      <a:lnTo>
                        <a:pt x="3443530" y="656386"/>
                      </a:lnTo>
                      <a:close/>
                      <a:moveTo>
                        <a:pt x="2624995" y="1056122"/>
                      </a:moveTo>
                      <a:cubicBezTo>
                        <a:pt x="2553391" y="1056122"/>
                        <a:pt x="2553391" y="1056122"/>
                        <a:pt x="2553391" y="1056122"/>
                      </a:cubicBezTo>
                      <a:cubicBezTo>
                        <a:pt x="2553391" y="759882"/>
                        <a:pt x="2553391" y="759882"/>
                        <a:pt x="2553391" y="759882"/>
                      </a:cubicBezTo>
                      <a:cubicBezTo>
                        <a:pt x="2624995" y="759882"/>
                        <a:pt x="2624995" y="759882"/>
                        <a:pt x="2624995" y="759882"/>
                      </a:cubicBezTo>
                      <a:cubicBezTo>
                        <a:pt x="2653635" y="759882"/>
                        <a:pt x="2678699" y="734896"/>
                        <a:pt x="2678699" y="706346"/>
                      </a:cubicBezTo>
                      <a:cubicBezTo>
                        <a:pt x="2678699" y="681360"/>
                        <a:pt x="2653635" y="656375"/>
                        <a:pt x="2624995" y="656375"/>
                      </a:cubicBezTo>
                      <a:cubicBezTo>
                        <a:pt x="2377967" y="656375"/>
                        <a:pt x="2377967" y="656375"/>
                        <a:pt x="2377967" y="656375"/>
                      </a:cubicBezTo>
                      <a:cubicBezTo>
                        <a:pt x="2349327" y="656375"/>
                        <a:pt x="2324263" y="681360"/>
                        <a:pt x="2324263" y="706346"/>
                      </a:cubicBezTo>
                      <a:cubicBezTo>
                        <a:pt x="2324263" y="734896"/>
                        <a:pt x="2349327" y="759882"/>
                        <a:pt x="2377967" y="759882"/>
                      </a:cubicBezTo>
                      <a:cubicBezTo>
                        <a:pt x="2449571" y="759882"/>
                        <a:pt x="2449571" y="759882"/>
                        <a:pt x="2449571" y="759882"/>
                      </a:cubicBezTo>
                      <a:cubicBezTo>
                        <a:pt x="2449571" y="1056122"/>
                        <a:pt x="2449571" y="1056122"/>
                        <a:pt x="2449571" y="1056122"/>
                      </a:cubicBezTo>
                      <a:cubicBezTo>
                        <a:pt x="2377967" y="1056122"/>
                        <a:pt x="2377967" y="1056122"/>
                        <a:pt x="2377967" y="1056122"/>
                      </a:cubicBezTo>
                      <a:cubicBezTo>
                        <a:pt x="2349327" y="1056122"/>
                        <a:pt x="2324263" y="1081107"/>
                        <a:pt x="2324263" y="1109657"/>
                      </a:cubicBezTo>
                      <a:cubicBezTo>
                        <a:pt x="2324263" y="1138208"/>
                        <a:pt x="2349327" y="1159629"/>
                        <a:pt x="2377967" y="1159629"/>
                      </a:cubicBezTo>
                      <a:cubicBezTo>
                        <a:pt x="2624995" y="1159629"/>
                        <a:pt x="2624995" y="1159629"/>
                        <a:pt x="2624995" y="1159629"/>
                      </a:cubicBezTo>
                      <a:cubicBezTo>
                        <a:pt x="2653635" y="1159629"/>
                        <a:pt x="2678699" y="1138208"/>
                        <a:pt x="2678699" y="1109657"/>
                      </a:cubicBezTo>
                      <a:cubicBezTo>
                        <a:pt x="2678699" y="1081107"/>
                        <a:pt x="2653635" y="1056122"/>
                        <a:pt x="2624995" y="1056122"/>
                      </a:cubicBezTo>
                      <a:lnTo>
                        <a:pt x="2624995" y="1056122"/>
                      </a:lnTo>
                      <a:close/>
                      <a:moveTo>
                        <a:pt x="300710" y="1056122"/>
                      </a:moveTo>
                      <a:cubicBezTo>
                        <a:pt x="225530" y="1056122"/>
                        <a:pt x="225530" y="1056122"/>
                        <a:pt x="225530" y="1056122"/>
                      </a:cubicBezTo>
                      <a:cubicBezTo>
                        <a:pt x="225530" y="759882"/>
                        <a:pt x="225530" y="759882"/>
                        <a:pt x="225530" y="759882"/>
                      </a:cubicBezTo>
                      <a:cubicBezTo>
                        <a:pt x="300710" y="759882"/>
                        <a:pt x="300710" y="759882"/>
                        <a:pt x="300710" y="759882"/>
                      </a:cubicBezTo>
                      <a:cubicBezTo>
                        <a:pt x="329349" y="759882"/>
                        <a:pt x="350826" y="734896"/>
                        <a:pt x="350826" y="706346"/>
                      </a:cubicBezTo>
                      <a:cubicBezTo>
                        <a:pt x="350826" y="681360"/>
                        <a:pt x="329349" y="656375"/>
                        <a:pt x="300710" y="656375"/>
                      </a:cubicBezTo>
                      <a:cubicBezTo>
                        <a:pt x="50116" y="656375"/>
                        <a:pt x="50116" y="656375"/>
                        <a:pt x="50116" y="656375"/>
                      </a:cubicBezTo>
                      <a:cubicBezTo>
                        <a:pt x="25053" y="656375"/>
                        <a:pt x="0" y="681360"/>
                        <a:pt x="0" y="706346"/>
                      </a:cubicBezTo>
                      <a:cubicBezTo>
                        <a:pt x="0" y="734896"/>
                        <a:pt x="25064" y="759882"/>
                        <a:pt x="50116" y="759882"/>
                      </a:cubicBezTo>
                      <a:cubicBezTo>
                        <a:pt x="125297" y="759882"/>
                        <a:pt x="125297" y="759882"/>
                        <a:pt x="125297" y="759882"/>
                      </a:cubicBezTo>
                      <a:cubicBezTo>
                        <a:pt x="125297" y="1056122"/>
                        <a:pt x="125297" y="1056122"/>
                        <a:pt x="125297" y="1056122"/>
                      </a:cubicBezTo>
                      <a:cubicBezTo>
                        <a:pt x="50116" y="1056122"/>
                        <a:pt x="50116" y="1056122"/>
                        <a:pt x="50116" y="1056122"/>
                      </a:cubicBezTo>
                      <a:cubicBezTo>
                        <a:pt x="25053" y="1056122"/>
                        <a:pt x="0" y="1081107"/>
                        <a:pt x="0" y="1109657"/>
                      </a:cubicBezTo>
                      <a:cubicBezTo>
                        <a:pt x="0" y="1138208"/>
                        <a:pt x="25064" y="1159629"/>
                        <a:pt x="50116" y="1159629"/>
                      </a:cubicBezTo>
                      <a:cubicBezTo>
                        <a:pt x="300710" y="1159629"/>
                        <a:pt x="300710" y="1159629"/>
                        <a:pt x="300710" y="1159629"/>
                      </a:cubicBezTo>
                      <a:cubicBezTo>
                        <a:pt x="329349" y="1159629"/>
                        <a:pt x="350826" y="1138208"/>
                        <a:pt x="350826" y="1109657"/>
                      </a:cubicBezTo>
                      <a:cubicBezTo>
                        <a:pt x="350837" y="1081107"/>
                        <a:pt x="329349" y="1056122"/>
                        <a:pt x="300710" y="1056122"/>
                      </a:cubicBezTo>
                      <a:lnTo>
                        <a:pt x="300710" y="1056122"/>
                      </a:lnTo>
                      <a:close/>
                      <a:moveTo>
                        <a:pt x="2008770" y="403323"/>
                      </a:moveTo>
                      <a:cubicBezTo>
                        <a:pt x="1937020" y="403323"/>
                        <a:pt x="1937020" y="403323"/>
                        <a:pt x="1937020" y="403323"/>
                      </a:cubicBezTo>
                      <a:cubicBezTo>
                        <a:pt x="1937020" y="103518"/>
                        <a:pt x="1937020" y="103518"/>
                        <a:pt x="1937020" y="103518"/>
                      </a:cubicBezTo>
                      <a:cubicBezTo>
                        <a:pt x="2008770" y="103518"/>
                        <a:pt x="2008770" y="103518"/>
                        <a:pt x="2008770" y="103518"/>
                      </a:cubicBezTo>
                      <a:cubicBezTo>
                        <a:pt x="2037465" y="103518"/>
                        <a:pt x="2062585" y="82108"/>
                        <a:pt x="2062585" y="53547"/>
                      </a:cubicBezTo>
                      <a:cubicBezTo>
                        <a:pt x="2062585" y="24997"/>
                        <a:pt x="2037477" y="11"/>
                        <a:pt x="2008770" y="11"/>
                      </a:cubicBezTo>
                      <a:cubicBezTo>
                        <a:pt x="1761238" y="11"/>
                        <a:pt x="1761238" y="11"/>
                        <a:pt x="1761238" y="11"/>
                      </a:cubicBezTo>
                      <a:cubicBezTo>
                        <a:pt x="1728956" y="11"/>
                        <a:pt x="1707423" y="24997"/>
                        <a:pt x="1707423" y="53547"/>
                      </a:cubicBezTo>
                      <a:cubicBezTo>
                        <a:pt x="1707423" y="82097"/>
                        <a:pt x="1728945" y="103518"/>
                        <a:pt x="1761238" y="103518"/>
                      </a:cubicBezTo>
                      <a:cubicBezTo>
                        <a:pt x="1832988" y="103518"/>
                        <a:pt x="1832988" y="103518"/>
                        <a:pt x="1832988" y="103518"/>
                      </a:cubicBezTo>
                      <a:cubicBezTo>
                        <a:pt x="1832988" y="403323"/>
                        <a:pt x="1832988" y="403323"/>
                        <a:pt x="1832988" y="403323"/>
                      </a:cubicBezTo>
                      <a:cubicBezTo>
                        <a:pt x="1761238" y="403323"/>
                        <a:pt x="1761238" y="403323"/>
                        <a:pt x="1761238" y="403323"/>
                      </a:cubicBezTo>
                      <a:cubicBezTo>
                        <a:pt x="1728956" y="403323"/>
                        <a:pt x="1707423" y="424733"/>
                        <a:pt x="1707423" y="453294"/>
                      </a:cubicBezTo>
                      <a:cubicBezTo>
                        <a:pt x="1707423" y="478280"/>
                        <a:pt x="1728945" y="503265"/>
                        <a:pt x="1761238" y="503265"/>
                      </a:cubicBezTo>
                      <a:cubicBezTo>
                        <a:pt x="2008770" y="503265"/>
                        <a:pt x="2008770" y="503265"/>
                        <a:pt x="2008770" y="503265"/>
                      </a:cubicBezTo>
                      <a:cubicBezTo>
                        <a:pt x="2037465" y="503265"/>
                        <a:pt x="2062585" y="478280"/>
                        <a:pt x="2062585" y="453294"/>
                      </a:cubicBezTo>
                      <a:cubicBezTo>
                        <a:pt x="2062585" y="424733"/>
                        <a:pt x="2037465" y="403323"/>
                        <a:pt x="2008770" y="403323"/>
                      </a:cubicBezTo>
                      <a:lnTo>
                        <a:pt x="2008770" y="403323"/>
                      </a:lnTo>
                      <a:close/>
                      <a:moveTo>
                        <a:pt x="3931230" y="656386"/>
                      </a:moveTo>
                      <a:cubicBezTo>
                        <a:pt x="3580069" y="656386"/>
                        <a:pt x="3580069" y="656386"/>
                        <a:pt x="3580069" y="656386"/>
                      </a:cubicBezTo>
                      <a:cubicBezTo>
                        <a:pt x="3551407" y="656386"/>
                        <a:pt x="3529907" y="677807"/>
                        <a:pt x="3529907" y="702781"/>
                      </a:cubicBezTo>
                      <a:cubicBezTo>
                        <a:pt x="3529907" y="731331"/>
                        <a:pt x="3551407" y="756317"/>
                        <a:pt x="3580069" y="756317"/>
                      </a:cubicBezTo>
                      <a:cubicBezTo>
                        <a:pt x="3701901" y="756317"/>
                        <a:pt x="3701901" y="756317"/>
                        <a:pt x="3701901" y="756317"/>
                      </a:cubicBezTo>
                      <a:cubicBezTo>
                        <a:pt x="3701901" y="1109657"/>
                        <a:pt x="3701901" y="1109657"/>
                        <a:pt x="3701901" y="1109657"/>
                      </a:cubicBezTo>
                      <a:cubicBezTo>
                        <a:pt x="3701901" y="1138208"/>
                        <a:pt x="3726987" y="1159629"/>
                        <a:pt x="3755649" y="1159629"/>
                      </a:cubicBezTo>
                      <a:cubicBezTo>
                        <a:pt x="3784311" y="1159629"/>
                        <a:pt x="3805811" y="1138208"/>
                        <a:pt x="3805811" y="1109657"/>
                      </a:cubicBezTo>
                      <a:cubicBezTo>
                        <a:pt x="3805811" y="756317"/>
                        <a:pt x="3805811" y="756317"/>
                        <a:pt x="3805811" y="756317"/>
                      </a:cubicBezTo>
                      <a:cubicBezTo>
                        <a:pt x="3931230" y="756317"/>
                        <a:pt x="3931230" y="756317"/>
                        <a:pt x="3931230" y="756317"/>
                      </a:cubicBezTo>
                      <a:cubicBezTo>
                        <a:pt x="3959892" y="756317"/>
                        <a:pt x="3984978" y="731331"/>
                        <a:pt x="3984978" y="702781"/>
                      </a:cubicBezTo>
                      <a:cubicBezTo>
                        <a:pt x="3984978" y="677796"/>
                        <a:pt x="3959892" y="656386"/>
                        <a:pt x="3931230" y="656386"/>
                      </a:cubicBezTo>
                      <a:lnTo>
                        <a:pt x="3931230" y="656386"/>
                      </a:lnTo>
                      <a:close/>
                      <a:moveTo>
                        <a:pt x="1883071" y="959755"/>
                      </a:moveTo>
                      <a:lnTo>
                        <a:pt x="1883071" y="959755"/>
                      </a:lnTo>
                      <a:cubicBezTo>
                        <a:pt x="1883071" y="959755"/>
                        <a:pt x="1883071" y="959755"/>
                        <a:pt x="1972755" y="1077532"/>
                      </a:cubicBezTo>
                      <a:cubicBezTo>
                        <a:pt x="1990690" y="1098952"/>
                        <a:pt x="1987103" y="1134632"/>
                        <a:pt x="1961995" y="1148913"/>
                      </a:cubicBezTo>
                      <a:cubicBezTo>
                        <a:pt x="1954821" y="1156053"/>
                        <a:pt x="1944060" y="1159617"/>
                        <a:pt x="1933299" y="1159617"/>
                      </a:cubicBezTo>
                      <a:cubicBezTo>
                        <a:pt x="1911778" y="1159617"/>
                        <a:pt x="1897430" y="1152477"/>
                        <a:pt x="1886669" y="1138196"/>
                      </a:cubicBezTo>
                      <a:cubicBezTo>
                        <a:pt x="1886669" y="1138196"/>
                        <a:pt x="1886669" y="1138196"/>
                        <a:pt x="1757528" y="970449"/>
                      </a:cubicBezTo>
                      <a:cubicBezTo>
                        <a:pt x="1757528" y="970449"/>
                        <a:pt x="1757528" y="970449"/>
                        <a:pt x="1743181" y="970449"/>
                      </a:cubicBezTo>
                      <a:cubicBezTo>
                        <a:pt x="1743181" y="970449"/>
                        <a:pt x="1743181" y="970449"/>
                        <a:pt x="1743181" y="1109646"/>
                      </a:cubicBezTo>
                      <a:cubicBezTo>
                        <a:pt x="1743181" y="1138196"/>
                        <a:pt x="1718072" y="1159617"/>
                        <a:pt x="1685779" y="1159617"/>
                      </a:cubicBezTo>
                      <a:cubicBezTo>
                        <a:pt x="1657083" y="1159617"/>
                        <a:pt x="1635551" y="1138196"/>
                        <a:pt x="1635551" y="1109646"/>
                      </a:cubicBezTo>
                      <a:cubicBezTo>
                        <a:pt x="1635551" y="1109646"/>
                        <a:pt x="1635551" y="1109646"/>
                        <a:pt x="1635551" y="706335"/>
                      </a:cubicBezTo>
                      <a:cubicBezTo>
                        <a:pt x="1635551" y="681349"/>
                        <a:pt x="1657072" y="656364"/>
                        <a:pt x="1685779" y="656364"/>
                      </a:cubicBezTo>
                      <a:cubicBezTo>
                        <a:pt x="1685779" y="656364"/>
                        <a:pt x="1685779" y="656364"/>
                        <a:pt x="1832865" y="656364"/>
                      </a:cubicBezTo>
                      <a:cubicBezTo>
                        <a:pt x="1908202" y="656364"/>
                        <a:pt x="1987125" y="713464"/>
                        <a:pt x="1987125" y="813406"/>
                      </a:cubicBezTo>
                      <a:cubicBezTo>
                        <a:pt x="1987103" y="888374"/>
                        <a:pt x="1940473" y="941910"/>
                        <a:pt x="1883071" y="959755"/>
                      </a:cubicBezTo>
                      <a:lnTo>
                        <a:pt x="1883071" y="959755"/>
                      </a:lnTo>
                      <a:close/>
                      <a:moveTo>
                        <a:pt x="1879484" y="813428"/>
                      </a:moveTo>
                      <a:cubicBezTo>
                        <a:pt x="1879484" y="767033"/>
                        <a:pt x="1843615" y="756317"/>
                        <a:pt x="1832854" y="756317"/>
                      </a:cubicBezTo>
                      <a:cubicBezTo>
                        <a:pt x="1832854" y="756317"/>
                        <a:pt x="1832854" y="756317"/>
                        <a:pt x="1743169" y="756317"/>
                      </a:cubicBezTo>
                      <a:cubicBezTo>
                        <a:pt x="1743169" y="756317"/>
                        <a:pt x="1743169" y="756317"/>
                        <a:pt x="1743169" y="866964"/>
                      </a:cubicBezTo>
                      <a:cubicBezTo>
                        <a:pt x="1743169" y="866964"/>
                        <a:pt x="1743169" y="866964"/>
                        <a:pt x="1832854" y="866964"/>
                      </a:cubicBezTo>
                      <a:cubicBezTo>
                        <a:pt x="1843615" y="866964"/>
                        <a:pt x="1879484" y="859824"/>
                        <a:pt x="1879484" y="813428"/>
                      </a:cubicBezTo>
                      <a:lnTo>
                        <a:pt x="1879484" y="813428"/>
                      </a:lnTo>
                      <a:close/>
                      <a:moveTo>
                        <a:pt x="2886462" y="1159629"/>
                      </a:moveTo>
                      <a:cubicBezTo>
                        <a:pt x="3011870" y="1159629"/>
                        <a:pt x="3112203" y="1048981"/>
                        <a:pt x="3112203" y="909795"/>
                      </a:cubicBezTo>
                      <a:cubicBezTo>
                        <a:pt x="3112203" y="881245"/>
                        <a:pt x="3090704" y="856259"/>
                        <a:pt x="3062042" y="856259"/>
                      </a:cubicBezTo>
                      <a:cubicBezTo>
                        <a:pt x="3062042" y="856259"/>
                        <a:pt x="3062042" y="856259"/>
                        <a:pt x="2940209" y="856259"/>
                      </a:cubicBezTo>
                      <a:cubicBezTo>
                        <a:pt x="2911548" y="856259"/>
                        <a:pt x="2890048" y="881245"/>
                        <a:pt x="2890048" y="909795"/>
                      </a:cubicBezTo>
                      <a:cubicBezTo>
                        <a:pt x="2890048" y="934781"/>
                        <a:pt x="2911548" y="956190"/>
                        <a:pt x="2940209" y="956190"/>
                      </a:cubicBezTo>
                      <a:cubicBezTo>
                        <a:pt x="2940209" y="956190"/>
                        <a:pt x="2940209" y="956190"/>
                        <a:pt x="3004707" y="956190"/>
                      </a:cubicBezTo>
                      <a:cubicBezTo>
                        <a:pt x="2990371" y="1016867"/>
                        <a:pt x="2940209" y="1059697"/>
                        <a:pt x="2886462" y="1059697"/>
                      </a:cubicBezTo>
                      <a:cubicBezTo>
                        <a:pt x="2818377" y="1059697"/>
                        <a:pt x="2761053" y="991881"/>
                        <a:pt x="2761053" y="909795"/>
                      </a:cubicBezTo>
                      <a:cubicBezTo>
                        <a:pt x="2761053" y="824133"/>
                        <a:pt x="2818388" y="756328"/>
                        <a:pt x="2886462" y="756328"/>
                      </a:cubicBezTo>
                      <a:cubicBezTo>
                        <a:pt x="2911548" y="756328"/>
                        <a:pt x="2936623" y="767033"/>
                        <a:pt x="2961709" y="784878"/>
                      </a:cubicBezTo>
                      <a:cubicBezTo>
                        <a:pt x="2983208" y="802724"/>
                        <a:pt x="3011870" y="802724"/>
                        <a:pt x="3029793" y="781314"/>
                      </a:cubicBezTo>
                      <a:cubicBezTo>
                        <a:pt x="3047706" y="759893"/>
                        <a:pt x="3047706" y="724213"/>
                        <a:pt x="3022631" y="706357"/>
                      </a:cubicBezTo>
                      <a:cubicBezTo>
                        <a:pt x="2986795" y="674231"/>
                        <a:pt x="2936634" y="656386"/>
                        <a:pt x="2886472" y="656386"/>
                      </a:cubicBezTo>
                      <a:cubicBezTo>
                        <a:pt x="2764640" y="656386"/>
                        <a:pt x="2660731" y="770598"/>
                        <a:pt x="2660731" y="909795"/>
                      </a:cubicBezTo>
                      <a:cubicBezTo>
                        <a:pt x="2660720" y="1048981"/>
                        <a:pt x="2764640" y="1159629"/>
                        <a:pt x="2886462" y="1159629"/>
                      </a:cubicBezTo>
                      <a:lnTo>
                        <a:pt x="2886462" y="1159629"/>
                      </a:lnTo>
                      <a:close/>
                      <a:moveTo>
                        <a:pt x="2159298" y="1159629"/>
                      </a:moveTo>
                      <a:cubicBezTo>
                        <a:pt x="2184407" y="1159629"/>
                        <a:pt x="2209515" y="1156064"/>
                        <a:pt x="2227450" y="1145348"/>
                      </a:cubicBezTo>
                      <a:cubicBezTo>
                        <a:pt x="2266906" y="1127503"/>
                        <a:pt x="2295602" y="1095377"/>
                        <a:pt x="2309949" y="1048970"/>
                      </a:cubicBezTo>
                      <a:cubicBezTo>
                        <a:pt x="2309949" y="1048970"/>
                        <a:pt x="2309949" y="1048970"/>
                        <a:pt x="2309949" y="1045406"/>
                      </a:cubicBezTo>
                      <a:cubicBezTo>
                        <a:pt x="2331471" y="949028"/>
                        <a:pt x="2281254" y="877636"/>
                        <a:pt x="2180831" y="849074"/>
                      </a:cubicBezTo>
                      <a:cubicBezTo>
                        <a:pt x="2116266" y="827653"/>
                        <a:pt x="2116266" y="799103"/>
                        <a:pt x="2119853" y="781247"/>
                      </a:cubicBezTo>
                      <a:cubicBezTo>
                        <a:pt x="2127027" y="774106"/>
                        <a:pt x="2134201" y="763402"/>
                        <a:pt x="2144962" y="759826"/>
                      </a:cubicBezTo>
                      <a:cubicBezTo>
                        <a:pt x="2162896" y="749121"/>
                        <a:pt x="2195179" y="756250"/>
                        <a:pt x="2234624" y="774106"/>
                      </a:cubicBezTo>
                      <a:cubicBezTo>
                        <a:pt x="2259732" y="781247"/>
                        <a:pt x="2288427" y="774106"/>
                        <a:pt x="2299188" y="745545"/>
                      </a:cubicBezTo>
                      <a:cubicBezTo>
                        <a:pt x="2306362" y="720559"/>
                        <a:pt x="2299188" y="691998"/>
                        <a:pt x="2274080" y="681293"/>
                      </a:cubicBezTo>
                      <a:cubicBezTo>
                        <a:pt x="2205928" y="652732"/>
                        <a:pt x="2148548" y="645591"/>
                        <a:pt x="2105505" y="670588"/>
                      </a:cubicBezTo>
                      <a:cubicBezTo>
                        <a:pt x="2069636" y="684869"/>
                        <a:pt x="2040940" y="713419"/>
                        <a:pt x="2030180" y="756261"/>
                      </a:cubicBezTo>
                      <a:cubicBezTo>
                        <a:pt x="2030180" y="756261"/>
                        <a:pt x="2030180" y="756261"/>
                        <a:pt x="2030180" y="759837"/>
                      </a:cubicBezTo>
                      <a:cubicBezTo>
                        <a:pt x="2023006" y="799103"/>
                        <a:pt x="2015832" y="899057"/>
                        <a:pt x="2148537" y="938323"/>
                      </a:cubicBezTo>
                      <a:cubicBezTo>
                        <a:pt x="2223863" y="963309"/>
                        <a:pt x="2223863" y="999010"/>
                        <a:pt x="2220276" y="1020420"/>
                      </a:cubicBezTo>
                      <a:cubicBezTo>
                        <a:pt x="2213102" y="1034701"/>
                        <a:pt x="2202341" y="1048981"/>
                        <a:pt x="2187994" y="1052546"/>
                      </a:cubicBezTo>
                      <a:cubicBezTo>
                        <a:pt x="2166472" y="1066827"/>
                        <a:pt x="2127016" y="1059686"/>
                        <a:pt x="2076810" y="1038265"/>
                      </a:cubicBezTo>
                      <a:cubicBezTo>
                        <a:pt x="2055288" y="1027560"/>
                        <a:pt x="2026593" y="1038265"/>
                        <a:pt x="2015832" y="1063251"/>
                      </a:cubicBezTo>
                      <a:cubicBezTo>
                        <a:pt x="2005071" y="1091812"/>
                        <a:pt x="2015832" y="1116798"/>
                        <a:pt x="2040940" y="1131078"/>
                      </a:cubicBezTo>
                      <a:cubicBezTo>
                        <a:pt x="2083972" y="1148913"/>
                        <a:pt x="2123429" y="1159629"/>
                        <a:pt x="2159298" y="1159629"/>
                      </a:cubicBezTo>
                      <a:lnTo>
                        <a:pt x="2159298" y="1159629"/>
                      </a:lnTo>
                      <a:close/>
                      <a:moveTo>
                        <a:pt x="2263252" y="503254"/>
                      </a:moveTo>
                      <a:cubicBezTo>
                        <a:pt x="2291892" y="503254"/>
                        <a:pt x="2316955" y="496114"/>
                        <a:pt x="2338432" y="492549"/>
                      </a:cubicBezTo>
                      <a:cubicBezTo>
                        <a:pt x="2381397" y="471128"/>
                        <a:pt x="2410037" y="439013"/>
                        <a:pt x="2427938" y="396183"/>
                      </a:cubicBezTo>
                      <a:cubicBezTo>
                        <a:pt x="2427938" y="396183"/>
                        <a:pt x="2427938" y="396183"/>
                        <a:pt x="2427938" y="392618"/>
                      </a:cubicBezTo>
                      <a:cubicBezTo>
                        <a:pt x="2449415" y="299827"/>
                        <a:pt x="2395722" y="228435"/>
                        <a:pt x="2284740" y="196320"/>
                      </a:cubicBezTo>
                      <a:cubicBezTo>
                        <a:pt x="2216722" y="178475"/>
                        <a:pt x="2216722" y="153489"/>
                        <a:pt x="2220298" y="135644"/>
                      </a:cubicBezTo>
                      <a:cubicBezTo>
                        <a:pt x="2227461" y="121363"/>
                        <a:pt x="2234624" y="114234"/>
                        <a:pt x="2245362" y="110658"/>
                      </a:cubicBezTo>
                      <a:cubicBezTo>
                        <a:pt x="2266839" y="103518"/>
                        <a:pt x="2302641" y="103518"/>
                        <a:pt x="2345606" y="124939"/>
                      </a:cubicBezTo>
                      <a:cubicBezTo>
                        <a:pt x="2370670" y="135644"/>
                        <a:pt x="2402885" y="124939"/>
                        <a:pt x="2413624" y="99954"/>
                      </a:cubicBezTo>
                      <a:cubicBezTo>
                        <a:pt x="2424362" y="74968"/>
                        <a:pt x="2413624" y="46418"/>
                        <a:pt x="2388560" y="35713"/>
                      </a:cubicBezTo>
                      <a:cubicBezTo>
                        <a:pt x="2313380" y="3587"/>
                        <a:pt x="2252514" y="22"/>
                        <a:pt x="2202397" y="21432"/>
                      </a:cubicBezTo>
                      <a:cubicBezTo>
                        <a:pt x="2163019" y="39277"/>
                        <a:pt x="2134380" y="67828"/>
                        <a:pt x="2120054" y="103518"/>
                      </a:cubicBezTo>
                      <a:cubicBezTo>
                        <a:pt x="2120054" y="103518"/>
                        <a:pt x="2120054" y="103518"/>
                        <a:pt x="2120054" y="110658"/>
                      </a:cubicBezTo>
                      <a:cubicBezTo>
                        <a:pt x="2112892" y="153489"/>
                        <a:pt x="2105729" y="249856"/>
                        <a:pt x="2252514" y="289111"/>
                      </a:cubicBezTo>
                      <a:cubicBezTo>
                        <a:pt x="2334856" y="314097"/>
                        <a:pt x="2331281" y="346211"/>
                        <a:pt x="2327694" y="371197"/>
                      </a:cubicBezTo>
                      <a:cubicBezTo>
                        <a:pt x="2320531" y="385478"/>
                        <a:pt x="2309793" y="392607"/>
                        <a:pt x="2295478" y="399747"/>
                      </a:cubicBezTo>
                      <a:cubicBezTo>
                        <a:pt x="2270415" y="410452"/>
                        <a:pt x="2227461" y="406888"/>
                        <a:pt x="2173758" y="385466"/>
                      </a:cubicBezTo>
                      <a:cubicBezTo>
                        <a:pt x="2148694" y="374762"/>
                        <a:pt x="2116478" y="385466"/>
                        <a:pt x="2105740" y="410452"/>
                      </a:cubicBezTo>
                      <a:cubicBezTo>
                        <a:pt x="2095002" y="439002"/>
                        <a:pt x="2105740" y="463988"/>
                        <a:pt x="2134380" y="474693"/>
                      </a:cubicBezTo>
                      <a:cubicBezTo>
                        <a:pt x="2180909" y="496114"/>
                        <a:pt x="2223874" y="503254"/>
                        <a:pt x="2263252" y="503254"/>
                      </a:cubicBezTo>
                      <a:lnTo>
                        <a:pt x="2263252" y="503254"/>
                      </a:lnTo>
                      <a:close/>
                      <a:moveTo>
                        <a:pt x="1216572" y="656386"/>
                      </a:moveTo>
                      <a:cubicBezTo>
                        <a:pt x="872607" y="656386"/>
                        <a:pt x="872607" y="656386"/>
                        <a:pt x="872607" y="656386"/>
                      </a:cubicBezTo>
                      <a:cubicBezTo>
                        <a:pt x="843945" y="656386"/>
                        <a:pt x="822446" y="677807"/>
                        <a:pt x="822446" y="706357"/>
                      </a:cubicBezTo>
                      <a:cubicBezTo>
                        <a:pt x="822446" y="734907"/>
                        <a:pt x="843945" y="756328"/>
                        <a:pt x="872607" y="756328"/>
                      </a:cubicBezTo>
                      <a:cubicBezTo>
                        <a:pt x="994429" y="756328"/>
                        <a:pt x="994429" y="756328"/>
                        <a:pt x="994429" y="756328"/>
                      </a:cubicBezTo>
                      <a:cubicBezTo>
                        <a:pt x="994429" y="1106104"/>
                        <a:pt x="994429" y="1106104"/>
                        <a:pt x="994429" y="1106104"/>
                      </a:cubicBezTo>
                      <a:cubicBezTo>
                        <a:pt x="994429" y="1134654"/>
                        <a:pt x="1015928" y="1159640"/>
                        <a:pt x="1044590" y="1159640"/>
                      </a:cubicBezTo>
                      <a:cubicBezTo>
                        <a:pt x="1073252" y="1159640"/>
                        <a:pt x="1094751" y="1134654"/>
                        <a:pt x="1094751" y="1106104"/>
                      </a:cubicBezTo>
                      <a:cubicBezTo>
                        <a:pt x="1094751" y="756328"/>
                        <a:pt x="1094751" y="756328"/>
                        <a:pt x="1094751" y="756328"/>
                      </a:cubicBezTo>
                      <a:cubicBezTo>
                        <a:pt x="1216572" y="756328"/>
                        <a:pt x="1216572" y="756328"/>
                        <a:pt x="1216572" y="756328"/>
                      </a:cubicBezTo>
                      <a:cubicBezTo>
                        <a:pt x="1245234" y="756328"/>
                        <a:pt x="1266734" y="734918"/>
                        <a:pt x="1266734" y="706357"/>
                      </a:cubicBezTo>
                      <a:cubicBezTo>
                        <a:pt x="1266734" y="677796"/>
                        <a:pt x="1245234" y="656386"/>
                        <a:pt x="1216572" y="656386"/>
                      </a:cubicBezTo>
                      <a:lnTo>
                        <a:pt x="1216572" y="656386"/>
                      </a:lnTo>
                      <a:close/>
                      <a:moveTo>
                        <a:pt x="2721742" y="503254"/>
                      </a:moveTo>
                      <a:cubicBezTo>
                        <a:pt x="2789827" y="503254"/>
                        <a:pt x="2854324" y="474704"/>
                        <a:pt x="2904485" y="428297"/>
                      </a:cubicBezTo>
                      <a:cubicBezTo>
                        <a:pt x="2922398" y="406888"/>
                        <a:pt x="2922398" y="374762"/>
                        <a:pt x="2900899" y="356916"/>
                      </a:cubicBezTo>
                      <a:cubicBezTo>
                        <a:pt x="2875812" y="335495"/>
                        <a:pt x="2839988" y="339071"/>
                        <a:pt x="2818489" y="360481"/>
                      </a:cubicBezTo>
                      <a:cubicBezTo>
                        <a:pt x="2789827" y="389031"/>
                        <a:pt x="2757578" y="403312"/>
                        <a:pt x="2721742" y="403312"/>
                      </a:cubicBezTo>
                      <a:cubicBezTo>
                        <a:pt x="2642908" y="403312"/>
                        <a:pt x="2578410" y="335495"/>
                        <a:pt x="2578410" y="253409"/>
                      </a:cubicBezTo>
                      <a:cubicBezTo>
                        <a:pt x="2578410" y="171323"/>
                        <a:pt x="2642908" y="103507"/>
                        <a:pt x="2721742" y="103507"/>
                      </a:cubicBezTo>
                      <a:cubicBezTo>
                        <a:pt x="2757578" y="103507"/>
                        <a:pt x="2789827" y="117788"/>
                        <a:pt x="2818489" y="146338"/>
                      </a:cubicBezTo>
                      <a:cubicBezTo>
                        <a:pt x="2839988" y="167759"/>
                        <a:pt x="2875824" y="167759"/>
                        <a:pt x="2900899" y="149914"/>
                      </a:cubicBezTo>
                      <a:cubicBezTo>
                        <a:pt x="2922398" y="128493"/>
                        <a:pt x="2922398" y="96378"/>
                        <a:pt x="2904485" y="74957"/>
                      </a:cubicBezTo>
                      <a:cubicBezTo>
                        <a:pt x="2854324" y="24986"/>
                        <a:pt x="2786240" y="0"/>
                        <a:pt x="2721742" y="0"/>
                      </a:cubicBezTo>
                      <a:cubicBezTo>
                        <a:pt x="2578410" y="0"/>
                        <a:pt x="2467327" y="114212"/>
                        <a:pt x="2467327" y="253409"/>
                      </a:cubicBezTo>
                      <a:cubicBezTo>
                        <a:pt x="2467327" y="392607"/>
                        <a:pt x="2578421" y="503254"/>
                        <a:pt x="2721742" y="503254"/>
                      </a:cubicBezTo>
                      <a:lnTo>
                        <a:pt x="2721742" y="503254"/>
                      </a:lnTo>
                      <a:close/>
                    </a:path>
                  </a:pathLst>
                </a:custGeom>
                <a:solidFill>
                  <a:srgbClr val="00BCE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399"/>
                    <a:buFont typeface="Helvetica Neue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60" name="Google Shape;760;p14"/>
              <p:cNvGrpSpPr/>
              <p:nvPr/>
            </p:nvGrpSpPr>
            <p:grpSpPr>
              <a:xfrm>
                <a:off x="3183115" y="1632180"/>
                <a:ext cx="310951" cy="227486"/>
                <a:chOff x="2367216" y="4857438"/>
                <a:chExt cx="525679" cy="384575"/>
              </a:xfrm>
            </p:grpSpPr>
            <p:grpSp>
              <p:nvGrpSpPr>
                <p:cNvPr id="761" name="Google Shape;761;p14"/>
                <p:cNvGrpSpPr/>
                <p:nvPr/>
              </p:nvGrpSpPr>
              <p:grpSpPr>
                <a:xfrm>
                  <a:off x="2367216" y="4857438"/>
                  <a:ext cx="525679" cy="260612"/>
                  <a:chOff x="2323590" y="1295344"/>
                  <a:chExt cx="4475419" cy="2218743"/>
                </a:xfrm>
              </p:grpSpPr>
              <p:sp>
                <p:nvSpPr>
                  <p:cNvPr id="762" name="Google Shape;762;p14"/>
                  <p:cNvSpPr/>
                  <p:nvPr/>
                </p:nvSpPr>
                <p:spPr>
                  <a:xfrm>
                    <a:off x="2323590" y="1295344"/>
                    <a:ext cx="4475419" cy="22187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75419" h="2218743" extrusionOk="0">
                        <a:moveTo>
                          <a:pt x="4152116" y="1283831"/>
                        </a:moveTo>
                        <a:cubicBezTo>
                          <a:pt x="4143709" y="1280843"/>
                          <a:pt x="4135530" y="1277201"/>
                          <a:pt x="4127363" y="1273919"/>
                        </a:cubicBezTo>
                        <a:cubicBezTo>
                          <a:pt x="4234889" y="960337"/>
                          <a:pt x="4019826" y="662980"/>
                          <a:pt x="3722687" y="628523"/>
                        </a:cubicBezTo>
                        <a:cubicBezTo>
                          <a:pt x="3724607" y="621195"/>
                          <a:pt x="3726460" y="614075"/>
                          <a:pt x="3728336" y="606976"/>
                        </a:cubicBezTo>
                        <a:cubicBezTo>
                          <a:pt x="3750275" y="524279"/>
                          <a:pt x="3751060" y="441549"/>
                          <a:pt x="3729535" y="358590"/>
                        </a:cubicBezTo>
                        <a:cubicBezTo>
                          <a:pt x="3676813" y="155423"/>
                          <a:pt x="3492315" y="5327"/>
                          <a:pt x="3282519" y="1740"/>
                        </a:cubicBezTo>
                        <a:cubicBezTo>
                          <a:pt x="3088740" y="-1575"/>
                          <a:pt x="2894864" y="802"/>
                          <a:pt x="2701031" y="1151"/>
                        </a:cubicBezTo>
                        <a:cubicBezTo>
                          <a:pt x="2681033" y="1184"/>
                          <a:pt x="2660904" y="3648"/>
                          <a:pt x="2641048" y="6483"/>
                        </a:cubicBezTo>
                        <a:cubicBezTo>
                          <a:pt x="2416978" y="38509"/>
                          <a:pt x="2238225" y="241872"/>
                          <a:pt x="2237811" y="468220"/>
                        </a:cubicBezTo>
                        <a:cubicBezTo>
                          <a:pt x="2237713" y="520386"/>
                          <a:pt x="2246774" y="572563"/>
                          <a:pt x="2251845" y="627138"/>
                        </a:cubicBezTo>
                        <a:cubicBezTo>
                          <a:pt x="2245073" y="627138"/>
                          <a:pt x="2234322" y="627138"/>
                          <a:pt x="2223559" y="627138"/>
                        </a:cubicBezTo>
                        <a:cubicBezTo>
                          <a:pt x="1973494" y="627138"/>
                          <a:pt x="1723428" y="626680"/>
                          <a:pt x="1473374" y="627291"/>
                        </a:cubicBezTo>
                        <a:cubicBezTo>
                          <a:pt x="1267088" y="627803"/>
                          <a:pt x="1092600" y="742657"/>
                          <a:pt x="1016532" y="927559"/>
                        </a:cubicBezTo>
                        <a:cubicBezTo>
                          <a:pt x="972872" y="1033700"/>
                          <a:pt x="969121" y="1142197"/>
                          <a:pt x="1003632" y="1255797"/>
                        </a:cubicBezTo>
                        <a:cubicBezTo>
                          <a:pt x="990493" y="1255797"/>
                          <a:pt x="980483" y="1255797"/>
                          <a:pt x="970484" y="1255797"/>
                        </a:cubicBezTo>
                        <a:cubicBezTo>
                          <a:pt x="811882" y="1255797"/>
                          <a:pt x="653281" y="1255262"/>
                          <a:pt x="494691" y="1256222"/>
                        </a:cubicBezTo>
                        <a:cubicBezTo>
                          <a:pt x="460528" y="1256429"/>
                          <a:pt x="425962" y="1259569"/>
                          <a:pt x="392333" y="1265567"/>
                        </a:cubicBezTo>
                        <a:cubicBezTo>
                          <a:pt x="91204" y="1319248"/>
                          <a:pt x="-85073" y="1648063"/>
                          <a:pt x="41437" y="1927897"/>
                        </a:cubicBezTo>
                        <a:cubicBezTo>
                          <a:pt x="129172" y="2121981"/>
                          <a:pt x="286650" y="2218101"/>
                          <a:pt x="498900" y="2218243"/>
                        </a:cubicBezTo>
                        <a:cubicBezTo>
                          <a:pt x="1653554" y="2219071"/>
                          <a:pt x="2808208" y="2218668"/>
                          <a:pt x="3962863" y="2218461"/>
                        </a:cubicBezTo>
                        <a:cubicBezTo>
                          <a:pt x="3990472" y="2218461"/>
                          <a:pt x="4018180" y="2216902"/>
                          <a:pt x="4045669" y="2214328"/>
                        </a:cubicBezTo>
                        <a:cubicBezTo>
                          <a:pt x="4271386" y="2193229"/>
                          <a:pt x="4458970" y="2000519"/>
                          <a:pt x="4474269" y="1774530"/>
                        </a:cubicBezTo>
                        <a:cubicBezTo>
                          <a:pt x="4489109" y="1555367"/>
                          <a:pt x="4359219" y="1357565"/>
                          <a:pt x="4152116" y="128383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399"/>
                      <a:buFont typeface="Helvetica Neue"/>
                      <a:buNone/>
                    </a:pPr>
                    <a:endParaRPr sz="2399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63" name="Google Shape;763;p14"/>
                  <p:cNvSpPr/>
                  <p:nvPr/>
                </p:nvSpPr>
                <p:spPr>
                  <a:xfrm>
                    <a:off x="4935501" y="1948162"/>
                    <a:ext cx="598650" cy="14411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8650" h="1441135" extrusionOk="0">
                        <a:moveTo>
                          <a:pt x="597724" y="721867"/>
                        </a:moveTo>
                        <a:cubicBezTo>
                          <a:pt x="597724" y="518787"/>
                          <a:pt x="596219" y="315686"/>
                          <a:pt x="598541" y="112629"/>
                        </a:cubicBezTo>
                        <a:cubicBezTo>
                          <a:pt x="599359" y="40890"/>
                          <a:pt x="548785" y="-753"/>
                          <a:pt x="486250" y="10"/>
                        </a:cubicBezTo>
                        <a:cubicBezTo>
                          <a:pt x="362073" y="1526"/>
                          <a:pt x="237853" y="337"/>
                          <a:pt x="113654" y="501"/>
                        </a:cubicBezTo>
                        <a:cubicBezTo>
                          <a:pt x="40607" y="599"/>
                          <a:pt x="436" y="40966"/>
                          <a:pt x="414" y="114722"/>
                        </a:cubicBezTo>
                        <a:cubicBezTo>
                          <a:pt x="294" y="519213"/>
                          <a:pt x="709" y="923692"/>
                          <a:pt x="0" y="1328183"/>
                        </a:cubicBezTo>
                        <a:cubicBezTo>
                          <a:pt x="-109" y="1391198"/>
                          <a:pt x="38634" y="1442328"/>
                          <a:pt x="111997" y="1441019"/>
                        </a:cubicBezTo>
                        <a:cubicBezTo>
                          <a:pt x="236991" y="1438795"/>
                          <a:pt x="362095" y="1438609"/>
                          <a:pt x="487090" y="1441106"/>
                        </a:cubicBezTo>
                        <a:cubicBezTo>
                          <a:pt x="558196" y="1442524"/>
                          <a:pt x="599414" y="1391699"/>
                          <a:pt x="598640" y="1328575"/>
                        </a:cubicBezTo>
                        <a:cubicBezTo>
                          <a:pt x="596175" y="1126368"/>
                          <a:pt x="597724" y="924107"/>
                          <a:pt x="597724" y="721867"/>
                        </a:cubicBezTo>
                        <a:close/>
                      </a:path>
                    </a:pathLst>
                  </a:custGeom>
                  <a:solidFill>
                    <a:srgbClr val="FBAB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399"/>
                      <a:buFont typeface="Helvetica Neue"/>
                      <a:buNone/>
                    </a:pPr>
                    <a:endParaRPr sz="2399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64" name="Google Shape;764;p14"/>
                  <p:cNvSpPr/>
                  <p:nvPr/>
                </p:nvSpPr>
                <p:spPr>
                  <a:xfrm>
                    <a:off x="4255658" y="2159818"/>
                    <a:ext cx="597297" cy="10755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7297" h="1075521" extrusionOk="0">
                        <a:moveTo>
                          <a:pt x="597222" y="104880"/>
                        </a:moveTo>
                        <a:cubicBezTo>
                          <a:pt x="597167" y="41734"/>
                          <a:pt x="556342" y="222"/>
                          <a:pt x="494046" y="135"/>
                        </a:cubicBezTo>
                        <a:cubicBezTo>
                          <a:pt x="363970" y="-50"/>
                          <a:pt x="233894" y="-40"/>
                          <a:pt x="103819" y="135"/>
                        </a:cubicBezTo>
                        <a:cubicBezTo>
                          <a:pt x="41752" y="222"/>
                          <a:pt x="153" y="42007"/>
                          <a:pt x="120" y="104728"/>
                        </a:cubicBezTo>
                        <a:cubicBezTo>
                          <a:pt x="-44" y="392576"/>
                          <a:pt x="-33" y="680414"/>
                          <a:pt x="109" y="968262"/>
                        </a:cubicBezTo>
                        <a:cubicBezTo>
                          <a:pt x="142" y="1032237"/>
                          <a:pt x="41185" y="1074676"/>
                          <a:pt x="104942" y="1075014"/>
                        </a:cubicBezTo>
                        <a:cubicBezTo>
                          <a:pt x="234178" y="1075690"/>
                          <a:pt x="363414" y="1075690"/>
                          <a:pt x="492651" y="1075014"/>
                        </a:cubicBezTo>
                        <a:cubicBezTo>
                          <a:pt x="556724" y="1074676"/>
                          <a:pt x="597189" y="1032553"/>
                          <a:pt x="597244" y="968415"/>
                        </a:cubicBezTo>
                        <a:cubicBezTo>
                          <a:pt x="597342" y="824076"/>
                          <a:pt x="597276" y="679727"/>
                          <a:pt x="597276" y="535388"/>
                        </a:cubicBezTo>
                        <a:cubicBezTo>
                          <a:pt x="597265" y="391889"/>
                          <a:pt x="597353" y="248379"/>
                          <a:pt x="597222" y="104880"/>
                        </a:cubicBezTo>
                        <a:close/>
                      </a:path>
                    </a:pathLst>
                  </a:custGeom>
                  <a:solidFill>
                    <a:srgbClr val="74BF4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399"/>
                      <a:buFont typeface="Helvetica Neue"/>
                      <a:buNone/>
                    </a:pPr>
                    <a:endParaRPr sz="2399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65" name="Google Shape;765;p14"/>
                  <p:cNvSpPr/>
                  <p:nvPr/>
                </p:nvSpPr>
                <p:spPr>
                  <a:xfrm>
                    <a:off x="3575608" y="2158831"/>
                    <a:ext cx="2639037" cy="1076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39037" h="1076769" extrusionOk="0">
                        <a:moveTo>
                          <a:pt x="597277" y="107558"/>
                        </a:moveTo>
                        <a:cubicBezTo>
                          <a:pt x="597473" y="394338"/>
                          <a:pt x="597462" y="681117"/>
                          <a:pt x="597298" y="967908"/>
                        </a:cubicBezTo>
                        <a:cubicBezTo>
                          <a:pt x="597266" y="1034282"/>
                          <a:pt x="555579" y="1075914"/>
                          <a:pt x="488627" y="1076121"/>
                        </a:cubicBezTo>
                        <a:cubicBezTo>
                          <a:pt x="362008" y="1076503"/>
                          <a:pt x="235389" y="1076459"/>
                          <a:pt x="108769" y="1076143"/>
                        </a:cubicBezTo>
                        <a:cubicBezTo>
                          <a:pt x="39975" y="1075969"/>
                          <a:pt x="120" y="1035438"/>
                          <a:pt x="66" y="966294"/>
                        </a:cubicBezTo>
                        <a:cubicBezTo>
                          <a:pt x="-54" y="822904"/>
                          <a:pt x="33" y="679515"/>
                          <a:pt x="33" y="536125"/>
                        </a:cubicBezTo>
                        <a:cubicBezTo>
                          <a:pt x="33" y="393574"/>
                          <a:pt x="-65" y="251024"/>
                          <a:pt x="77" y="108463"/>
                        </a:cubicBezTo>
                        <a:cubicBezTo>
                          <a:pt x="142" y="40672"/>
                          <a:pt x="39953" y="1133"/>
                          <a:pt x="107832" y="1089"/>
                        </a:cubicBezTo>
                        <a:cubicBezTo>
                          <a:pt x="235291" y="1024"/>
                          <a:pt x="362750" y="1002"/>
                          <a:pt x="490209" y="1100"/>
                        </a:cubicBezTo>
                        <a:cubicBezTo>
                          <a:pt x="555590" y="1144"/>
                          <a:pt x="597222" y="42155"/>
                          <a:pt x="597277" y="107558"/>
                        </a:cubicBezTo>
                        <a:close/>
                        <a:moveTo>
                          <a:pt x="2638266" y="536354"/>
                        </a:moveTo>
                        <a:cubicBezTo>
                          <a:pt x="2638255" y="393727"/>
                          <a:pt x="2638539" y="251100"/>
                          <a:pt x="2638135" y="108463"/>
                        </a:cubicBezTo>
                        <a:cubicBezTo>
                          <a:pt x="2637939" y="39319"/>
                          <a:pt x="2599109" y="1111"/>
                          <a:pt x="2530533" y="1079"/>
                        </a:cubicBezTo>
                        <a:cubicBezTo>
                          <a:pt x="2406367" y="1013"/>
                          <a:pt x="2282125" y="3434"/>
                          <a:pt x="2158046" y="53"/>
                        </a:cubicBezTo>
                        <a:cubicBezTo>
                          <a:pt x="2096688" y="-1615"/>
                          <a:pt x="2041044" y="35710"/>
                          <a:pt x="2041688" y="115856"/>
                        </a:cubicBezTo>
                        <a:cubicBezTo>
                          <a:pt x="2043967" y="397740"/>
                          <a:pt x="2043792" y="679667"/>
                          <a:pt x="2041797" y="961551"/>
                        </a:cubicBezTo>
                        <a:cubicBezTo>
                          <a:pt x="2041241" y="1040955"/>
                          <a:pt x="2094715" y="1077572"/>
                          <a:pt x="2156618" y="1076721"/>
                        </a:cubicBezTo>
                        <a:cubicBezTo>
                          <a:pt x="2279083" y="1075031"/>
                          <a:pt x="2401613" y="1074987"/>
                          <a:pt x="2524089" y="1076754"/>
                        </a:cubicBezTo>
                        <a:cubicBezTo>
                          <a:pt x="2583625" y="1077615"/>
                          <a:pt x="2640534" y="1043234"/>
                          <a:pt x="2639008" y="961704"/>
                        </a:cubicBezTo>
                        <a:cubicBezTo>
                          <a:pt x="2636358" y="819971"/>
                          <a:pt x="2638277" y="678152"/>
                          <a:pt x="2638266" y="536354"/>
                        </a:cubicBezTo>
                        <a:close/>
                      </a:path>
                    </a:pathLst>
                  </a:custGeom>
                  <a:solidFill>
                    <a:srgbClr val="00BCE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399"/>
                      <a:buFont typeface="Helvetica Neue"/>
                      <a:buNone/>
                    </a:pPr>
                    <a:endParaRPr sz="2399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66" name="Google Shape;766;p14"/>
                  <p:cNvSpPr/>
                  <p:nvPr/>
                </p:nvSpPr>
                <p:spPr>
                  <a:xfrm>
                    <a:off x="3694802" y="2092194"/>
                    <a:ext cx="2400373" cy="974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0373" h="974432" extrusionOk="0">
                        <a:moveTo>
                          <a:pt x="1541121" y="528974"/>
                        </a:moveTo>
                        <a:cubicBezTo>
                          <a:pt x="1588096" y="528974"/>
                          <a:pt x="1635071" y="529181"/>
                          <a:pt x="1682035" y="528875"/>
                        </a:cubicBezTo>
                        <a:cubicBezTo>
                          <a:pt x="1701925" y="528745"/>
                          <a:pt x="1717278" y="534153"/>
                          <a:pt x="1719153" y="556834"/>
                        </a:cubicBezTo>
                        <a:cubicBezTo>
                          <a:pt x="1720800" y="576788"/>
                          <a:pt x="1708805" y="588063"/>
                          <a:pt x="1682951" y="588216"/>
                        </a:cubicBezTo>
                        <a:cubicBezTo>
                          <a:pt x="1588172" y="588772"/>
                          <a:pt x="1493382" y="588739"/>
                          <a:pt x="1398603" y="588238"/>
                        </a:cubicBezTo>
                        <a:cubicBezTo>
                          <a:pt x="1373883" y="588107"/>
                          <a:pt x="1358596" y="575458"/>
                          <a:pt x="1360635" y="557695"/>
                        </a:cubicBezTo>
                        <a:cubicBezTo>
                          <a:pt x="1363263" y="534840"/>
                          <a:pt x="1378932" y="528472"/>
                          <a:pt x="1400195" y="528766"/>
                        </a:cubicBezTo>
                        <a:cubicBezTo>
                          <a:pt x="1447170" y="529432"/>
                          <a:pt x="1494156" y="528974"/>
                          <a:pt x="1541121" y="528974"/>
                        </a:cubicBezTo>
                        <a:close/>
                        <a:moveTo>
                          <a:pt x="1398298" y="705054"/>
                        </a:moveTo>
                        <a:cubicBezTo>
                          <a:pt x="1377809" y="704836"/>
                          <a:pt x="1362161" y="712218"/>
                          <a:pt x="1361060" y="733438"/>
                        </a:cubicBezTo>
                        <a:cubicBezTo>
                          <a:pt x="1359937" y="754985"/>
                          <a:pt x="1375105" y="764449"/>
                          <a:pt x="1395539" y="764493"/>
                        </a:cubicBezTo>
                        <a:cubicBezTo>
                          <a:pt x="1491997" y="764667"/>
                          <a:pt x="1588456" y="764722"/>
                          <a:pt x="1684914" y="764493"/>
                        </a:cubicBezTo>
                        <a:cubicBezTo>
                          <a:pt x="1704912" y="764449"/>
                          <a:pt x="1720156" y="756696"/>
                          <a:pt x="1719131" y="733732"/>
                        </a:cubicBezTo>
                        <a:cubicBezTo>
                          <a:pt x="1718128" y="711160"/>
                          <a:pt x="1702710" y="705032"/>
                          <a:pt x="1682657" y="705131"/>
                        </a:cubicBezTo>
                        <a:cubicBezTo>
                          <a:pt x="1634853" y="705371"/>
                          <a:pt x="1587038" y="705207"/>
                          <a:pt x="1539223" y="705207"/>
                        </a:cubicBezTo>
                        <a:cubicBezTo>
                          <a:pt x="1492248" y="705218"/>
                          <a:pt x="1445262" y="705556"/>
                          <a:pt x="1398298" y="705054"/>
                        </a:cubicBezTo>
                        <a:close/>
                        <a:moveTo>
                          <a:pt x="1682493" y="58785"/>
                        </a:moveTo>
                        <a:cubicBezTo>
                          <a:pt x="1708325" y="58557"/>
                          <a:pt x="1720560" y="48154"/>
                          <a:pt x="1719164" y="28210"/>
                        </a:cubicBezTo>
                        <a:cubicBezTo>
                          <a:pt x="1717572" y="5431"/>
                          <a:pt x="1702361" y="45"/>
                          <a:pt x="1682384" y="88"/>
                        </a:cubicBezTo>
                        <a:cubicBezTo>
                          <a:pt x="1587627" y="328"/>
                          <a:pt x="1492880" y="448"/>
                          <a:pt x="1398123" y="1"/>
                        </a:cubicBezTo>
                        <a:cubicBezTo>
                          <a:pt x="1377525" y="-97"/>
                          <a:pt x="1363339" y="6969"/>
                          <a:pt x="1360689" y="28276"/>
                        </a:cubicBezTo>
                        <a:cubicBezTo>
                          <a:pt x="1358476" y="46115"/>
                          <a:pt x="1374003" y="58567"/>
                          <a:pt x="1398221" y="58785"/>
                        </a:cubicBezTo>
                        <a:cubicBezTo>
                          <a:pt x="1445175" y="59200"/>
                          <a:pt x="1492139" y="58905"/>
                          <a:pt x="1539092" y="58905"/>
                        </a:cubicBezTo>
                        <a:cubicBezTo>
                          <a:pt x="1586896" y="58905"/>
                          <a:pt x="1634700" y="59200"/>
                          <a:pt x="1682493" y="58785"/>
                        </a:cubicBezTo>
                        <a:close/>
                        <a:moveTo>
                          <a:pt x="1398156" y="176245"/>
                        </a:moveTo>
                        <a:cubicBezTo>
                          <a:pt x="1377591" y="175995"/>
                          <a:pt x="1363372" y="183246"/>
                          <a:pt x="1360722" y="204574"/>
                        </a:cubicBezTo>
                        <a:cubicBezTo>
                          <a:pt x="1358497" y="222479"/>
                          <a:pt x="1373960" y="234964"/>
                          <a:pt x="1398221" y="235041"/>
                        </a:cubicBezTo>
                        <a:cubicBezTo>
                          <a:pt x="1492968" y="235313"/>
                          <a:pt x="1587725" y="235324"/>
                          <a:pt x="1682471" y="235030"/>
                        </a:cubicBezTo>
                        <a:cubicBezTo>
                          <a:pt x="1708325" y="234953"/>
                          <a:pt x="1720614" y="224475"/>
                          <a:pt x="1719186" y="204553"/>
                        </a:cubicBezTo>
                        <a:cubicBezTo>
                          <a:pt x="1717561" y="181861"/>
                          <a:pt x="1702404" y="176213"/>
                          <a:pt x="1682406" y="176343"/>
                        </a:cubicBezTo>
                        <a:cubicBezTo>
                          <a:pt x="1635453" y="176660"/>
                          <a:pt x="1588488" y="176442"/>
                          <a:pt x="1541535" y="176442"/>
                        </a:cubicBezTo>
                        <a:cubicBezTo>
                          <a:pt x="1493742" y="176431"/>
                          <a:pt x="1445949" y="176823"/>
                          <a:pt x="1398156" y="176245"/>
                        </a:cubicBezTo>
                        <a:close/>
                        <a:moveTo>
                          <a:pt x="1682581" y="411427"/>
                        </a:moveTo>
                        <a:cubicBezTo>
                          <a:pt x="1702230" y="411481"/>
                          <a:pt x="1718008" y="406607"/>
                          <a:pt x="1719197" y="383261"/>
                        </a:cubicBezTo>
                        <a:cubicBezTo>
                          <a:pt x="1720211" y="363274"/>
                          <a:pt x="1707758" y="352860"/>
                          <a:pt x="1682319" y="352806"/>
                        </a:cubicBezTo>
                        <a:cubicBezTo>
                          <a:pt x="1587561" y="352631"/>
                          <a:pt x="1492804" y="352980"/>
                          <a:pt x="1398058" y="352555"/>
                        </a:cubicBezTo>
                        <a:cubicBezTo>
                          <a:pt x="1377416" y="352457"/>
                          <a:pt x="1363339" y="359762"/>
                          <a:pt x="1360700" y="380993"/>
                        </a:cubicBezTo>
                        <a:cubicBezTo>
                          <a:pt x="1358486" y="398865"/>
                          <a:pt x="1374058" y="411110"/>
                          <a:pt x="1398319" y="411285"/>
                        </a:cubicBezTo>
                        <a:cubicBezTo>
                          <a:pt x="1445273" y="411612"/>
                          <a:pt x="1492237" y="411383"/>
                          <a:pt x="1539191" y="411383"/>
                        </a:cubicBezTo>
                        <a:cubicBezTo>
                          <a:pt x="1586984" y="411394"/>
                          <a:pt x="1634788" y="411307"/>
                          <a:pt x="1682581" y="411427"/>
                        </a:cubicBezTo>
                        <a:close/>
                        <a:moveTo>
                          <a:pt x="998496" y="269247"/>
                        </a:moveTo>
                        <a:cubicBezTo>
                          <a:pt x="1026029" y="269171"/>
                          <a:pt x="1040030" y="259215"/>
                          <a:pt x="1038929" y="239490"/>
                        </a:cubicBezTo>
                        <a:cubicBezTo>
                          <a:pt x="1037566" y="215151"/>
                          <a:pt x="1020708" y="210441"/>
                          <a:pt x="1000153" y="210473"/>
                        </a:cubicBezTo>
                        <a:cubicBezTo>
                          <a:pt x="906225" y="210648"/>
                          <a:pt x="812296" y="210408"/>
                          <a:pt x="718379" y="210648"/>
                        </a:cubicBezTo>
                        <a:cubicBezTo>
                          <a:pt x="693343" y="210713"/>
                          <a:pt x="678666" y="221977"/>
                          <a:pt x="680236" y="240318"/>
                        </a:cubicBezTo>
                        <a:cubicBezTo>
                          <a:pt x="682242" y="263708"/>
                          <a:pt x="698097" y="269694"/>
                          <a:pt x="719240" y="269443"/>
                        </a:cubicBezTo>
                        <a:cubicBezTo>
                          <a:pt x="766193" y="268887"/>
                          <a:pt x="813169" y="269269"/>
                          <a:pt x="860122" y="269269"/>
                        </a:cubicBezTo>
                        <a:cubicBezTo>
                          <a:pt x="906247" y="269291"/>
                          <a:pt x="952371" y="269378"/>
                          <a:pt x="998496" y="269247"/>
                        </a:cubicBezTo>
                        <a:close/>
                        <a:moveTo>
                          <a:pt x="1000339" y="445666"/>
                        </a:moveTo>
                        <a:cubicBezTo>
                          <a:pt x="1021340" y="445873"/>
                          <a:pt x="1037446" y="440377"/>
                          <a:pt x="1038929" y="416486"/>
                        </a:cubicBezTo>
                        <a:cubicBezTo>
                          <a:pt x="1040128" y="397284"/>
                          <a:pt x="1026891" y="386979"/>
                          <a:pt x="1000851" y="386903"/>
                        </a:cubicBezTo>
                        <a:cubicBezTo>
                          <a:pt x="906923" y="386630"/>
                          <a:pt x="812994" y="386881"/>
                          <a:pt x="719066" y="386718"/>
                        </a:cubicBezTo>
                        <a:cubicBezTo>
                          <a:pt x="698380" y="386685"/>
                          <a:pt x="681806" y="392115"/>
                          <a:pt x="680236" y="416017"/>
                        </a:cubicBezTo>
                        <a:cubicBezTo>
                          <a:pt x="679025" y="434467"/>
                          <a:pt x="693735" y="445360"/>
                          <a:pt x="718553" y="445458"/>
                        </a:cubicBezTo>
                        <a:cubicBezTo>
                          <a:pt x="764678" y="445644"/>
                          <a:pt x="810803" y="445513"/>
                          <a:pt x="856927" y="445513"/>
                        </a:cubicBezTo>
                        <a:cubicBezTo>
                          <a:pt x="904731" y="445513"/>
                          <a:pt x="952546" y="445186"/>
                          <a:pt x="1000339" y="445666"/>
                        </a:cubicBezTo>
                        <a:close/>
                        <a:moveTo>
                          <a:pt x="1003643" y="621834"/>
                        </a:moveTo>
                        <a:cubicBezTo>
                          <a:pt x="1024306" y="621954"/>
                          <a:pt x="1038841" y="614146"/>
                          <a:pt x="1038732" y="592032"/>
                        </a:cubicBezTo>
                        <a:cubicBezTo>
                          <a:pt x="1038634" y="571206"/>
                          <a:pt x="1024590" y="563453"/>
                          <a:pt x="1005060" y="563463"/>
                        </a:cubicBezTo>
                        <a:cubicBezTo>
                          <a:pt x="908624" y="563540"/>
                          <a:pt x="812198" y="563583"/>
                          <a:pt x="715762" y="563409"/>
                        </a:cubicBezTo>
                        <a:cubicBezTo>
                          <a:pt x="695175" y="563365"/>
                          <a:pt x="680029" y="571140"/>
                          <a:pt x="680530" y="593112"/>
                        </a:cubicBezTo>
                        <a:cubicBezTo>
                          <a:pt x="681032" y="614811"/>
                          <a:pt x="696254" y="622117"/>
                          <a:pt x="716863" y="621899"/>
                        </a:cubicBezTo>
                        <a:cubicBezTo>
                          <a:pt x="763816" y="621397"/>
                          <a:pt x="810781" y="621735"/>
                          <a:pt x="857734" y="621735"/>
                        </a:cubicBezTo>
                        <a:cubicBezTo>
                          <a:pt x="906367" y="621746"/>
                          <a:pt x="954999" y="621561"/>
                          <a:pt x="1003643" y="621834"/>
                        </a:cubicBezTo>
                        <a:close/>
                        <a:moveTo>
                          <a:pt x="716100" y="739642"/>
                        </a:moveTo>
                        <a:cubicBezTo>
                          <a:pt x="695611" y="739533"/>
                          <a:pt x="680247" y="747177"/>
                          <a:pt x="680519" y="769105"/>
                        </a:cubicBezTo>
                        <a:cubicBezTo>
                          <a:pt x="680781" y="790761"/>
                          <a:pt x="695807" y="798241"/>
                          <a:pt x="716525" y="798165"/>
                        </a:cubicBezTo>
                        <a:cubicBezTo>
                          <a:pt x="812111" y="797805"/>
                          <a:pt x="907708" y="797870"/>
                          <a:pt x="1003294" y="798121"/>
                        </a:cubicBezTo>
                        <a:cubicBezTo>
                          <a:pt x="1023892" y="798176"/>
                          <a:pt x="1038743" y="790848"/>
                          <a:pt x="1038721" y="768713"/>
                        </a:cubicBezTo>
                        <a:cubicBezTo>
                          <a:pt x="1038700" y="746250"/>
                          <a:pt x="1023063" y="739577"/>
                          <a:pt x="1002869" y="739664"/>
                        </a:cubicBezTo>
                        <a:cubicBezTo>
                          <a:pt x="955915" y="739871"/>
                          <a:pt x="908962" y="739730"/>
                          <a:pt x="861998" y="739730"/>
                        </a:cubicBezTo>
                        <a:cubicBezTo>
                          <a:pt x="813365" y="739719"/>
                          <a:pt x="764732" y="739882"/>
                          <a:pt x="716100" y="739642"/>
                        </a:cubicBezTo>
                        <a:close/>
                        <a:moveTo>
                          <a:pt x="1002084" y="974387"/>
                        </a:moveTo>
                        <a:cubicBezTo>
                          <a:pt x="1022344" y="974584"/>
                          <a:pt x="1037151" y="968543"/>
                          <a:pt x="1038929" y="946211"/>
                        </a:cubicBezTo>
                        <a:cubicBezTo>
                          <a:pt x="1040455" y="926976"/>
                          <a:pt x="1027043" y="916105"/>
                          <a:pt x="1001593" y="916039"/>
                        </a:cubicBezTo>
                        <a:cubicBezTo>
                          <a:pt x="906835" y="915788"/>
                          <a:pt x="812078" y="916072"/>
                          <a:pt x="717332" y="915843"/>
                        </a:cubicBezTo>
                        <a:cubicBezTo>
                          <a:pt x="697214" y="915799"/>
                          <a:pt x="682264" y="922134"/>
                          <a:pt x="680257" y="944226"/>
                        </a:cubicBezTo>
                        <a:cubicBezTo>
                          <a:pt x="678578" y="962818"/>
                          <a:pt x="693146" y="974093"/>
                          <a:pt x="717823" y="974180"/>
                        </a:cubicBezTo>
                        <a:cubicBezTo>
                          <a:pt x="764776" y="974366"/>
                          <a:pt x="811740" y="974235"/>
                          <a:pt x="858694" y="974235"/>
                        </a:cubicBezTo>
                        <a:cubicBezTo>
                          <a:pt x="906487" y="974235"/>
                          <a:pt x="954290" y="973919"/>
                          <a:pt x="1002084" y="974387"/>
                        </a:cubicBezTo>
                        <a:close/>
                        <a:moveTo>
                          <a:pt x="320572" y="269225"/>
                        </a:moveTo>
                        <a:cubicBezTo>
                          <a:pt x="345063" y="269116"/>
                          <a:pt x="360198" y="257645"/>
                          <a:pt x="358661" y="239380"/>
                        </a:cubicBezTo>
                        <a:cubicBezTo>
                          <a:pt x="356818" y="217518"/>
                          <a:pt x="342163" y="210463"/>
                          <a:pt x="321903" y="210495"/>
                        </a:cubicBezTo>
                        <a:cubicBezTo>
                          <a:pt x="226306" y="210681"/>
                          <a:pt x="130698" y="210583"/>
                          <a:pt x="35101" y="210594"/>
                        </a:cubicBezTo>
                        <a:cubicBezTo>
                          <a:pt x="14896" y="210594"/>
                          <a:pt x="-327" y="217714"/>
                          <a:pt x="229" y="240504"/>
                        </a:cubicBezTo>
                        <a:cubicBezTo>
                          <a:pt x="786" y="263010"/>
                          <a:pt x="16084" y="269487"/>
                          <a:pt x="36290" y="269367"/>
                        </a:cubicBezTo>
                        <a:cubicBezTo>
                          <a:pt x="84094" y="269105"/>
                          <a:pt x="131886" y="269280"/>
                          <a:pt x="179690" y="269280"/>
                        </a:cubicBezTo>
                        <a:cubicBezTo>
                          <a:pt x="226644" y="269280"/>
                          <a:pt x="273608" y="269432"/>
                          <a:pt x="320572" y="269225"/>
                        </a:cubicBezTo>
                        <a:close/>
                        <a:moveTo>
                          <a:pt x="320594" y="445458"/>
                        </a:moveTo>
                        <a:cubicBezTo>
                          <a:pt x="345118" y="445360"/>
                          <a:pt x="360231" y="433944"/>
                          <a:pt x="358661" y="415657"/>
                        </a:cubicBezTo>
                        <a:cubicBezTo>
                          <a:pt x="356774" y="393827"/>
                          <a:pt x="342054" y="386718"/>
                          <a:pt x="321848" y="386750"/>
                        </a:cubicBezTo>
                        <a:cubicBezTo>
                          <a:pt x="226251" y="386903"/>
                          <a:pt x="130665" y="386794"/>
                          <a:pt x="35068" y="386859"/>
                        </a:cubicBezTo>
                        <a:cubicBezTo>
                          <a:pt x="14961" y="386870"/>
                          <a:pt x="-370" y="394078"/>
                          <a:pt x="219" y="416868"/>
                        </a:cubicBezTo>
                        <a:cubicBezTo>
                          <a:pt x="797" y="439407"/>
                          <a:pt x="16095" y="445742"/>
                          <a:pt x="36322" y="445611"/>
                        </a:cubicBezTo>
                        <a:cubicBezTo>
                          <a:pt x="84115" y="445295"/>
                          <a:pt x="131919" y="445513"/>
                          <a:pt x="179712" y="445513"/>
                        </a:cubicBezTo>
                        <a:cubicBezTo>
                          <a:pt x="226687" y="445513"/>
                          <a:pt x="273641" y="445655"/>
                          <a:pt x="320594" y="445458"/>
                        </a:cubicBezTo>
                        <a:close/>
                        <a:moveTo>
                          <a:pt x="320932" y="621692"/>
                        </a:moveTo>
                        <a:cubicBezTo>
                          <a:pt x="345249" y="621583"/>
                          <a:pt x="360514" y="609872"/>
                          <a:pt x="358661" y="591673"/>
                        </a:cubicBezTo>
                        <a:cubicBezTo>
                          <a:pt x="356436" y="569962"/>
                          <a:pt x="341901" y="563256"/>
                          <a:pt x="321510" y="563333"/>
                        </a:cubicBezTo>
                        <a:cubicBezTo>
                          <a:pt x="226764" y="563681"/>
                          <a:pt x="132017" y="563355"/>
                          <a:pt x="37271" y="563562"/>
                        </a:cubicBezTo>
                        <a:cubicBezTo>
                          <a:pt x="11308" y="563616"/>
                          <a:pt x="-1210" y="573746"/>
                          <a:pt x="99" y="593548"/>
                        </a:cubicBezTo>
                        <a:cubicBezTo>
                          <a:pt x="1592" y="616174"/>
                          <a:pt x="16575" y="622030"/>
                          <a:pt x="36693" y="621877"/>
                        </a:cubicBezTo>
                        <a:cubicBezTo>
                          <a:pt x="84486" y="621517"/>
                          <a:pt x="132279" y="621768"/>
                          <a:pt x="180072" y="621757"/>
                        </a:cubicBezTo>
                        <a:cubicBezTo>
                          <a:pt x="227025" y="621746"/>
                          <a:pt x="273979" y="621888"/>
                          <a:pt x="320932" y="621692"/>
                        </a:cubicBezTo>
                        <a:close/>
                        <a:moveTo>
                          <a:pt x="321041" y="797947"/>
                        </a:moveTo>
                        <a:cubicBezTo>
                          <a:pt x="345358" y="797849"/>
                          <a:pt x="360558" y="786116"/>
                          <a:pt x="358639" y="767873"/>
                        </a:cubicBezTo>
                        <a:cubicBezTo>
                          <a:pt x="356360" y="746141"/>
                          <a:pt x="341705" y="739500"/>
                          <a:pt x="321401" y="739566"/>
                        </a:cubicBezTo>
                        <a:cubicBezTo>
                          <a:pt x="226655" y="739882"/>
                          <a:pt x="131908" y="739566"/>
                          <a:pt x="37162" y="739806"/>
                        </a:cubicBezTo>
                        <a:cubicBezTo>
                          <a:pt x="11308" y="739871"/>
                          <a:pt x="-1253" y="750219"/>
                          <a:pt x="99" y="769978"/>
                        </a:cubicBezTo>
                        <a:cubicBezTo>
                          <a:pt x="1658" y="792658"/>
                          <a:pt x="16727" y="798296"/>
                          <a:pt x="36802" y="798132"/>
                        </a:cubicBezTo>
                        <a:cubicBezTo>
                          <a:pt x="83755" y="797740"/>
                          <a:pt x="130709" y="798012"/>
                          <a:pt x="177662" y="798012"/>
                        </a:cubicBezTo>
                        <a:cubicBezTo>
                          <a:pt x="225455" y="798001"/>
                          <a:pt x="273248" y="798143"/>
                          <a:pt x="321041" y="797947"/>
                        </a:cubicBezTo>
                        <a:close/>
                        <a:moveTo>
                          <a:pt x="323146" y="974387"/>
                        </a:moveTo>
                        <a:cubicBezTo>
                          <a:pt x="344191" y="974595"/>
                          <a:pt x="358530" y="965969"/>
                          <a:pt x="358334" y="944564"/>
                        </a:cubicBezTo>
                        <a:cubicBezTo>
                          <a:pt x="358148" y="924523"/>
                          <a:pt x="344071" y="915919"/>
                          <a:pt x="324334" y="915941"/>
                        </a:cubicBezTo>
                        <a:cubicBezTo>
                          <a:pt x="227909" y="916061"/>
                          <a:pt x="131494" y="915996"/>
                          <a:pt x="35068" y="915952"/>
                        </a:cubicBezTo>
                        <a:cubicBezTo>
                          <a:pt x="14787" y="915941"/>
                          <a:pt x="-283" y="923181"/>
                          <a:pt x="240" y="945873"/>
                        </a:cubicBezTo>
                        <a:cubicBezTo>
                          <a:pt x="764" y="968554"/>
                          <a:pt x="16182" y="974518"/>
                          <a:pt x="36399" y="974366"/>
                        </a:cubicBezTo>
                        <a:cubicBezTo>
                          <a:pt x="84192" y="973984"/>
                          <a:pt x="131985" y="974246"/>
                          <a:pt x="179778" y="974246"/>
                        </a:cubicBezTo>
                        <a:cubicBezTo>
                          <a:pt x="227560" y="974235"/>
                          <a:pt x="275364" y="973908"/>
                          <a:pt x="323146" y="974387"/>
                        </a:cubicBezTo>
                        <a:close/>
                        <a:moveTo>
                          <a:pt x="2362358" y="621703"/>
                        </a:moveTo>
                        <a:cubicBezTo>
                          <a:pt x="2387874" y="621605"/>
                          <a:pt x="2401308" y="611420"/>
                          <a:pt x="2400283" y="592218"/>
                        </a:cubicBezTo>
                        <a:cubicBezTo>
                          <a:pt x="2399083" y="569766"/>
                          <a:pt x="2384635" y="563267"/>
                          <a:pt x="2364179" y="563333"/>
                        </a:cubicBezTo>
                        <a:cubicBezTo>
                          <a:pt x="2268593" y="563638"/>
                          <a:pt x="2172996" y="563681"/>
                          <a:pt x="2077399" y="563322"/>
                        </a:cubicBezTo>
                        <a:cubicBezTo>
                          <a:pt x="2056397" y="563245"/>
                          <a:pt x="2041644" y="571598"/>
                          <a:pt x="2041928" y="592916"/>
                        </a:cubicBezTo>
                        <a:cubicBezTo>
                          <a:pt x="2042200" y="614168"/>
                          <a:pt x="2057150" y="622226"/>
                          <a:pt x="2078097" y="621943"/>
                        </a:cubicBezTo>
                        <a:cubicBezTo>
                          <a:pt x="2125050" y="621310"/>
                          <a:pt x="2172015" y="621746"/>
                          <a:pt x="2218968" y="621746"/>
                        </a:cubicBezTo>
                        <a:cubicBezTo>
                          <a:pt x="2266761" y="621757"/>
                          <a:pt x="2314565" y="621877"/>
                          <a:pt x="2362358" y="621703"/>
                        </a:cubicBezTo>
                        <a:close/>
                        <a:moveTo>
                          <a:pt x="2362402" y="797958"/>
                        </a:moveTo>
                        <a:cubicBezTo>
                          <a:pt x="2387994" y="797860"/>
                          <a:pt x="2401351" y="787730"/>
                          <a:pt x="2400283" y="768506"/>
                        </a:cubicBezTo>
                        <a:cubicBezTo>
                          <a:pt x="2399039" y="746043"/>
                          <a:pt x="2384504" y="739533"/>
                          <a:pt x="2364114" y="739599"/>
                        </a:cubicBezTo>
                        <a:cubicBezTo>
                          <a:pt x="2268516" y="739860"/>
                          <a:pt x="2172920" y="739893"/>
                          <a:pt x="2077323" y="739588"/>
                        </a:cubicBezTo>
                        <a:cubicBezTo>
                          <a:pt x="2056387" y="739522"/>
                          <a:pt x="2041601" y="747951"/>
                          <a:pt x="2041917" y="769302"/>
                        </a:cubicBezTo>
                        <a:cubicBezTo>
                          <a:pt x="2042222" y="790608"/>
                          <a:pt x="2057172" y="798514"/>
                          <a:pt x="2078130" y="798209"/>
                        </a:cubicBezTo>
                        <a:cubicBezTo>
                          <a:pt x="2125923" y="797533"/>
                          <a:pt x="2173727" y="797991"/>
                          <a:pt x="2221520" y="798001"/>
                        </a:cubicBezTo>
                        <a:cubicBezTo>
                          <a:pt x="2268484" y="798001"/>
                          <a:pt x="2315448" y="798132"/>
                          <a:pt x="2362402" y="797958"/>
                        </a:cubicBezTo>
                        <a:close/>
                        <a:moveTo>
                          <a:pt x="2080616" y="915756"/>
                        </a:moveTo>
                        <a:cubicBezTo>
                          <a:pt x="2059451" y="915505"/>
                          <a:pt x="2043585" y="921568"/>
                          <a:pt x="2041612" y="944902"/>
                        </a:cubicBezTo>
                        <a:cubicBezTo>
                          <a:pt x="2040052" y="963265"/>
                          <a:pt x="2054958" y="974158"/>
                          <a:pt x="2079918" y="974191"/>
                        </a:cubicBezTo>
                        <a:cubicBezTo>
                          <a:pt x="2173836" y="974300"/>
                          <a:pt x="2267753" y="973973"/>
                          <a:pt x="2361671" y="974431"/>
                        </a:cubicBezTo>
                        <a:cubicBezTo>
                          <a:pt x="2382760" y="974529"/>
                          <a:pt x="2398854" y="969633"/>
                          <a:pt x="2400304" y="945546"/>
                        </a:cubicBezTo>
                        <a:cubicBezTo>
                          <a:pt x="2401460" y="926387"/>
                          <a:pt x="2388124" y="916181"/>
                          <a:pt x="2362369" y="916017"/>
                        </a:cubicBezTo>
                        <a:cubicBezTo>
                          <a:pt x="2316255" y="915723"/>
                          <a:pt x="2270130" y="915930"/>
                          <a:pt x="2224006" y="915930"/>
                        </a:cubicBezTo>
                        <a:cubicBezTo>
                          <a:pt x="2176213" y="915930"/>
                          <a:pt x="2128409" y="916312"/>
                          <a:pt x="2080616" y="915756"/>
                        </a:cubicBezTo>
                        <a:close/>
                        <a:moveTo>
                          <a:pt x="2359894" y="269247"/>
                        </a:moveTo>
                        <a:cubicBezTo>
                          <a:pt x="2387427" y="269171"/>
                          <a:pt x="2401297" y="259259"/>
                          <a:pt x="2400272" y="239490"/>
                        </a:cubicBezTo>
                        <a:cubicBezTo>
                          <a:pt x="2398996" y="215097"/>
                          <a:pt x="2382269" y="210397"/>
                          <a:pt x="2361616" y="210441"/>
                        </a:cubicBezTo>
                        <a:cubicBezTo>
                          <a:pt x="2267699" y="210659"/>
                          <a:pt x="2173781" y="210397"/>
                          <a:pt x="2079863" y="210637"/>
                        </a:cubicBezTo>
                        <a:cubicBezTo>
                          <a:pt x="2055013" y="210702"/>
                          <a:pt x="2039856" y="222141"/>
                          <a:pt x="2041568" y="240264"/>
                        </a:cubicBezTo>
                        <a:cubicBezTo>
                          <a:pt x="2043738" y="263315"/>
                          <a:pt x="2059320" y="269771"/>
                          <a:pt x="2080659" y="269476"/>
                        </a:cubicBezTo>
                        <a:cubicBezTo>
                          <a:pt x="2127613" y="268833"/>
                          <a:pt x="2174577" y="269280"/>
                          <a:pt x="2221531" y="269280"/>
                        </a:cubicBezTo>
                        <a:cubicBezTo>
                          <a:pt x="2267655" y="269291"/>
                          <a:pt x="2313780" y="269378"/>
                          <a:pt x="2359894" y="269247"/>
                        </a:cubicBezTo>
                        <a:close/>
                        <a:moveTo>
                          <a:pt x="2362369" y="445469"/>
                        </a:moveTo>
                        <a:cubicBezTo>
                          <a:pt x="2387797" y="445360"/>
                          <a:pt x="2401231" y="435067"/>
                          <a:pt x="2400272" y="415876"/>
                        </a:cubicBezTo>
                        <a:cubicBezTo>
                          <a:pt x="2399138" y="393315"/>
                          <a:pt x="2384352" y="386739"/>
                          <a:pt x="2364168" y="386772"/>
                        </a:cubicBezTo>
                        <a:cubicBezTo>
                          <a:pt x="2268571" y="386903"/>
                          <a:pt x="2172974" y="386947"/>
                          <a:pt x="2077388" y="386750"/>
                        </a:cubicBezTo>
                        <a:cubicBezTo>
                          <a:pt x="2056626" y="386707"/>
                          <a:pt x="2041612" y="395212"/>
                          <a:pt x="2041917" y="416595"/>
                        </a:cubicBezTo>
                        <a:cubicBezTo>
                          <a:pt x="2042211" y="437869"/>
                          <a:pt x="2057226" y="445949"/>
                          <a:pt x="2078097" y="445698"/>
                        </a:cubicBezTo>
                        <a:cubicBezTo>
                          <a:pt x="2125890" y="445142"/>
                          <a:pt x="2173694" y="445524"/>
                          <a:pt x="2221487" y="445524"/>
                        </a:cubicBezTo>
                        <a:cubicBezTo>
                          <a:pt x="2268451" y="445524"/>
                          <a:pt x="2315415" y="445655"/>
                          <a:pt x="2362369" y="445469"/>
                        </a:cubicBezTo>
                        <a:close/>
                      </a:path>
                    </a:pathLst>
                  </a:custGeom>
                  <a:solidFill>
                    <a:srgbClr val="1E447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399"/>
                      <a:buFont typeface="Helvetica Neue"/>
                      <a:buNone/>
                    </a:pPr>
                    <a:endParaRPr sz="2399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767" name="Google Shape;767;p14"/>
                <p:cNvGrpSpPr/>
                <p:nvPr/>
              </p:nvGrpSpPr>
              <p:grpSpPr>
                <a:xfrm>
                  <a:off x="2470943" y="5004848"/>
                  <a:ext cx="242266" cy="237165"/>
                  <a:chOff x="1604352" y="4906414"/>
                  <a:chExt cx="577234" cy="565082"/>
                </a:xfrm>
              </p:grpSpPr>
              <p:pic>
                <p:nvPicPr>
                  <p:cNvPr id="768" name="Google Shape;768;p14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>
                    <a:off x="1604352" y="4906414"/>
                    <a:ext cx="577234" cy="56508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grpSp>
                <p:nvGrpSpPr>
                  <p:cNvPr id="769" name="Google Shape;769;p14"/>
                  <p:cNvGrpSpPr/>
                  <p:nvPr/>
                </p:nvGrpSpPr>
                <p:grpSpPr>
                  <a:xfrm>
                    <a:off x="1673808" y="4971743"/>
                    <a:ext cx="438330" cy="426951"/>
                    <a:chOff x="5282894" y="1151870"/>
                    <a:chExt cx="1648794" cy="1605994"/>
                  </a:xfrm>
                </p:grpSpPr>
                <p:sp>
                  <p:nvSpPr>
                    <p:cNvPr id="770" name="Google Shape;770;p14"/>
                    <p:cNvSpPr/>
                    <p:nvPr/>
                  </p:nvSpPr>
                  <p:spPr>
                    <a:xfrm>
                      <a:off x="5475951" y="1392331"/>
                      <a:ext cx="1255485" cy="1255485"/>
                    </a:xfrm>
                    <a:prstGeom prst="ellipse">
                      <a:avLst/>
                    </a:prstGeom>
                    <a:noFill/>
                    <a:ln w="158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399"/>
                        <a:buFont typeface="Helvetica Neue"/>
                        <a:buNone/>
                      </a:pPr>
                      <a:endParaRPr sz="2399" b="0" i="0" u="none" strike="noStrike" cap="none">
                        <a:solidFill>
                          <a:srgbClr val="0D274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771" name="Google Shape;771;p14"/>
                    <p:cNvSpPr/>
                    <p:nvPr/>
                  </p:nvSpPr>
                  <p:spPr>
                    <a:xfrm>
                      <a:off x="6039225" y="1151870"/>
                      <a:ext cx="128936" cy="901003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399"/>
                        <a:buFont typeface="Helvetica Neue"/>
                        <a:buNone/>
                      </a:pPr>
                      <a:endParaRPr sz="2399" b="0" i="0" u="none" strike="noStrike" cap="none">
                        <a:solidFill>
                          <a:srgbClr val="0D274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772" name="Google Shape;772;p14"/>
                    <p:cNvSpPr/>
                    <p:nvPr/>
                  </p:nvSpPr>
                  <p:spPr>
                    <a:xfrm rot="3093159">
                      <a:off x="6344453" y="1303184"/>
                      <a:ext cx="128936" cy="901003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399"/>
                        <a:buFont typeface="Helvetica Neue"/>
                        <a:buNone/>
                      </a:pPr>
                      <a:endParaRPr sz="2399" b="0" i="0" u="none" strike="noStrike" cap="none">
                        <a:solidFill>
                          <a:srgbClr val="0D274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773" name="Google Shape;773;p14"/>
                    <p:cNvSpPr/>
                    <p:nvPr/>
                  </p:nvSpPr>
                  <p:spPr>
                    <a:xfrm rot="6300000">
                      <a:off x="6415384" y="1644017"/>
                      <a:ext cx="128936" cy="901003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399"/>
                        <a:buFont typeface="Helvetica Neue"/>
                        <a:buNone/>
                      </a:pPr>
                      <a:endParaRPr sz="2399" b="0" i="0" u="none" strike="noStrike" cap="none">
                        <a:solidFill>
                          <a:srgbClr val="0D274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774" name="Google Shape;774;p14"/>
                    <p:cNvSpPr/>
                    <p:nvPr/>
                  </p:nvSpPr>
                  <p:spPr>
                    <a:xfrm rot="9000000">
                      <a:off x="6233496" y="1884309"/>
                      <a:ext cx="128936" cy="901003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399"/>
                        <a:buFont typeface="Helvetica Neue"/>
                        <a:buNone/>
                      </a:pPr>
                      <a:endParaRPr sz="2399" b="0" i="0" u="none" strike="noStrike" cap="none">
                        <a:solidFill>
                          <a:srgbClr val="0D274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grpSp>
                  <p:nvGrpSpPr>
                    <p:cNvPr id="775" name="Google Shape;775;p14"/>
                    <p:cNvGrpSpPr/>
                    <p:nvPr/>
                  </p:nvGrpSpPr>
                  <p:grpSpPr>
                    <a:xfrm flipH="1">
                      <a:off x="5282894" y="1423750"/>
                      <a:ext cx="915677" cy="1334114"/>
                      <a:chOff x="6168411" y="1575476"/>
                      <a:chExt cx="915677" cy="1334114"/>
                    </a:xfrm>
                  </p:grpSpPr>
                  <p:sp>
                    <p:nvSpPr>
                      <p:cNvPr id="776" name="Google Shape;776;p14"/>
                      <p:cNvSpPr/>
                      <p:nvPr/>
                    </p:nvSpPr>
                    <p:spPr>
                      <a:xfrm rot="3093159">
                        <a:off x="6496853" y="1455584"/>
                        <a:ext cx="128936" cy="901003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2399"/>
                          <a:buFont typeface="Helvetica Neue"/>
                          <a:buNone/>
                        </a:pPr>
                        <a:endParaRPr sz="2399" b="0" i="0" u="none" strike="noStrike" cap="none">
                          <a:solidFill>
                            <a:srgbClr val="0D274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777" name="Google Shape;777;p14"/>
                      <p:cNvSpPr/>
                      <p:nvPr/>
                    </p:nvSpPr>
                    <p:spPr>
                      <a:xfrm rot="6300000">
                        <a:off x="6567784" y="1796417"/>
                        <a:ext cx="128936" cy="901003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2399"/>
                          <a:buFont typeface="Helvetica Neue"/>
                          <a:buNone/>
                        </a:pPr>
                        <a:endParaRPr sz="2399" b="0" i="0" u="none" strike="noStrike" cap="none">
                          <a:solidFill>
                            <a:srgbClr val="0D274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778" name="Google Shape;778;p14"/>
                      <p:cNvSpPr/>
                      <p:nvPr/>
                    </p:nvSpPr>
                    <p:spPr>
                      <a:xfrm rot="9000000">
                        <a:off x="6385896" y="2036709"/>
                        <a:ext cx="128936" cy="901003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2399"/>
                          <a:buFont typeface="Helvetica Neue"/>
                          <a:buNone/>
                        </a:pPr>
                        <a:endParaRPr sz="2399" b="0" i="0" u="none" strike="noStrike" cap="none">
                          <a:solidFill>
                            <a:srgbClr val="0D274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</p:grpSp>
                <p:sp>
                  <p:nvSpPr>
                    <p:cNvPr id="779" name="Google Shape;779;p14"/>
                    <p:cNvSpPr/>
                    <p:nvPr/>
                  </p:nvSpPr>
                  <p:spPr>
                    <a:xfrm>
                      <a:off x="5916106" y="1832486"/>
                      <a:ext cx="375175" cy="375175"/>
                    </a:xfrm>
                    <a:prstGeom prst="ellipse">
                      <a:avLst/>
                    </a:prstGeom>
                    <a:solidFill>
                      <a:srgbClr val="00BCEB"/>
                    </a:solidFill>
                    <a:ln w="158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399"/>
                        <a:buFont typeface="Helvetica Neue"/>
                        <a:buNone/>
                      </a:pPr>
                      <a:endParaRPr sz="2399" b="0" i="0" u="none" strike="noStrike" cap="none">
                        <a:solidFill>
                          <a:srgbClr val="0D274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</p:grpSp>
          <p:grpSp>
            <p:nvGrpSpPr>
              <p:cNvPr id="780" name="Google Shape;780;p14"/>
              <p:cNvGrpSpPr/>
              <p:nvPr/>
            </p:nvGrpSpPr>
            <p:grpSpPr>
              <a:xfrm>
                <a:off x="3950482" y="1644061"/>
                <a:ext cx="202065" cy="202983"/>
                <a:chOff x="2011717" y="0"/>
                <a:chExt cx="5120795" cy="5144035"/>
              </a:xfrm>
            </p:grpSpPr>
            <p:sp>
              <p:nvSpPr>
                <p:cNvPr id="781" name="Google Shape;781;p14"/>
                <p:cNvSpPr/>
                <p:nvPr/>
              </p:nvSpPr>
              <p:spPr>
                <a:xfrm>
                  <a:off x="2011717" y="0"/>
                  <a:ext cx="5120795" cy="5144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0795" h="5144035" extrusionOk="0">
                      <a:moveTo>
                        <a:pt x="0" y="2572018"/>
                      </a:moveTo>
                      <a:cubicBezTo>
                        <a:pt x="0" y="1151535"/>
                        <a:pt x="1146337" y="0"/>
                        <a:pt x="2560398" y="0"/>
                      </a:cubicBezTo>
                      <a:cubicBezTo>
                        <a:pt x="3974459" y="0"/>
                        <a:pt x="5120795" y="1151535"/>
                        <a:pt x="5120795" y="2572018"/>
                      </a:cubicBezTo>
                      <a:cubicBezTo>
                        <a:pt x="5120795" y="3992500"/>
                        <a:pt x="3974459" y="5144035"/>
                        <a:pt x="2560398" y="5144035"/>
                      </a:cubicBezTo>
                      <a:cubicBezTo>
                        <a:pt x="1146337" y="5144035"/>
                        <a:pt x="0" y="3992500"/>
                        <a:pt x="0" y="2572018"/>
                      </a:cubicBezTo>
                      <a:lnTo>
                        <a:pt x="0" y="2572018"/>
                      </a:lnTo>
                      <a:close/>
                    </a:path>
                  </a:pathLst>
                </a:custGeom>
                <a:solidFill>
                  <a:srgbClr val="00BCE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399"/>
                    <a:buFont typeface="Helvetica Neue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782" name="Google Shape;782;p14"/>
                <p:cNvGrpSpPr/>
                <p:nvPr/>
              </p:nvGrpSpPr>
              <p:grpSpPr>
                <a:xfrm>
                  <a:off x="3235132" y="252116"/>
                  <a:ext cx="2543417" cy="4643865"/>
                  <a:chOff x="3235132" y="252116"/>
                  <a:chExt cx="2543417" cy="4643865"/>
                </a:xfrm>
              </p:grpSpPr>
              <p:sp>
                <p:nvSpPr>
                  <p:cNvPr id="783" name="Google Shape;783;p14"/>
                  <p:cNvSpPr/>
                  <p:nvPr/>
                </p:nvSpPr>
                <p:spPr>
                  <a:xfrm>
                    <a:off x="3235132" y="878246"/>
                    <a:ext cx="2543417" cy="33915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43417" h="3391508" extrusionOk="0">
                        <a:moveTo>
                          <a:pt x="2156005" y="1659040"/>
                        </a:moveTo>
                        <a:cubicBezTo>
                          <a:pt x="2011957" y="1556323"/>
                          <a:pt x="1827417" y="1477775"/>
                          <a:pt x="1605165" y="1424442"/>
                        </a:cubicBezTo>
                        <a:cubicBezTo>
                          <a:pt x="1507149" y="1400846"/>
                          <a:pt x="1401846" y="1382091"/>
                          <a:pt x="1289395" y="1368471"/>
                        </a:cubicBezTo>
                        <a:cubicBezTo>
                          <a:pt x="1196616" y="1357042"/>
                          <a:pt x="1111990" y="1340632"/>
                          <a:pt x="1036692" y="1319673"/>
                        </a:cubicBezTo>
                        <a:cubicBezTo>
                          <a:pt x="935899" y="1291541"/>
                          <a:pt x="852012" y="1255204"/>
                          <a:pt x="788805" y="1211529"/>
                        </a:cubicBezTo>
                        <a:cubicBezTo>
                          <a:pt x="697338" y="1148372"/>
                          <a:pt x="658300" y="1079214"/>
                          <a:pt x="658300" y="980294"/>
                        </a:cubicBezTo>
                        <a:cubicBezTo>
                          <a:pt x="658300" y="869079"/>
                          <a:pt x="724718" y="784530"/>
                          <a:pt x="780358" y="733235"/>
                        </a:cubicBezTo>
                        <a:cubicBezTo>
                          <a:pt x="850127" y="668766"/>
                          <a:pt x="938969" y="622020"/>
                          <a:pt x="1036705" y="595787"/>
                        </a:cubicBezTo>
                        <a:cubicBezTo>
                          <a:pt x="1114921" y="574828"/>
                          <a:pt x="1198807" y="566916"/>
                          <a:pt x="1282846" y="574242"/>
                        </a:cubicBezTo>
                        <a:cubicBezTo>
                          <a:pt x="1397909" y="584205"/>
                          <a:pt x="1507876" y="606922"/>
                          <a:pt x="1605165" y="633729"/>
                        </a:cubicBezTo>
                        <a:cubicBezTo>
                          <a:pt x="1822614" y="693662"/>
                          <a:pt x="1976129" y="773815"/>
                          <a:pt x="1979480" y="775573"/>
                        </a:cubicBezTo>
                        <a:cubicBezTo>
                          <a:pt x="2117986" y="849279"/>
                          <a:pt x="2289568" y="796379"/>
                          <a:pt x="2363261" y="657172"/>
                        </a:cubicBezTo>
                        <a:cubicBezTo>
                          <a:pt x="2436954" y="517812"/>
                          <a:pt x="2384526" y="344612"/>
                          <a:pt x="2246020" y="270473"/>
                        </a:cubicBezTo>
                        <a:cubicBezTo>
                          <a:pt x="2232323" y="263147"/>
                          <a:pt x="1966089" y="122322"/>
                          <a:pt x="1605165" y="45838"/>
                        </a:cubicBezTo>
                        <a:cubicBezTo>
                          <a:pt x="1518654" y="27517"/>
                          <a:pt x="1426742" y="12725"/>
                          <a:pt x="1331644" y="4520"/>
                        </a:cubicBezTo>
                        <a:cubicBezTo>
                          <a:pt x="1232749" y="-3978"/>
                          <a:pt x="1133714" y="-322"/>
                          <a:pt x="1036705" y="14050"/>
                        </a:cubicBezTo>
                        <a:cubicBezTo>
                          <a:pt x="795226" y="49661"/>
                          <a:pt x="567865" y="153257"/>
                          <a:pt x="396003" y="311958"/>
                        </a:cubicBezTo>
                        <a:cubicBezTo>
                          <a:pt x="198647" y="494101"/>
                          <a:pt x="89992" y="731477"/>
                          <a:pt x="89992" y="980294"/>
                        </a:cubicBezTo>
                        <a:cubicBezTo>
                          <a:pt x="89992" y="1269551"/>
                          <a:pt x="220344" y="1512507"/>
                          <a:pt x="467072" y="1682916"/>
                        </a:cubicBezTo>
                        <a:cubicBezTo>
                          <a:pt x="616650" y="1786220"/>
                          <a:pt x="807738" y="1861098"/>
                          <a:pt x="1036705" y="1906672"/>
                        </a:cubicBezTo>
                        <a:cubicBezTo>
                          <a:pt x="1095695" y="1918394"/>
                          <a:pt x="1157004" y="1928217"/>
                          <a:pt x="1220951" y="1935976"/>
                        </a:cubicBezTo>
                        <a:cubicBezTo>
                          <a:pt x="1368057" y="1954004"/>
                          <a:pt x="1497250" y="1981690"/>
                          <a:pt x="1605165" y="2018180"/>
                        </a:cubicBezTo>
                        <a:cubicBezTo>
                          <a:pt x="1694593" y="2048223"/>
                          <a:pt x="1769459" y="2084267"/>
                          <a:pt x="1827277" y="2125446"/>
                        </a:cubicBezTo>
                        <a:cubicBezTo>
                          <a:pt x="1929523" y="2198426"/>
                          <a:pt x="1975110" y="2283115"/>
                          <a:pt x="1975110" y="2400344"/>
                        </a:cubicBezTo>
                        <a:cubicBezTo>
                          <a:pt x="1975110" y="2515814"/>
                          <a:pt x="1924133" y="2607536"/>
                          <a:pt x="1819416" y="2680809"/>
                        </a:cubicBezTo>
                        <a:cubicBezTo>
                          <a:pt x="1760719" y="2721835"/>
                          <a:pt x="1688044" y="2754362"/>
                          <a:pt x="1605165" y="2777665"/>
                        </a:cubicBezTo>
                        <a:cubicBezTo>
                          <a:pt x="1507289" y="2805071"/>
                          <a:pt x="1395144" y="2819723"/>
                          <a:pt x="1274106" y="2819723"/>
                        </a:cubicBezTo>
                        <a:cubicBezTo>
                          <a:pt x="1199100" y="2819723"/>
                          <a:pt x="1118552" y="2811518"/>
                          <a:pt x="1036705" y="2796866"/>
                        </a:cubicBezTo>
                        <a:cubicBezTo>
                          <a:pt x="823473" y="2758618"/>
                          <a:pt x="601068" y="2675241"/>
                          <a:pt x="442749" y="2568128"/>
                        </a:cubicBezTo>
                        <a:cubicBezTo>
                          <a:pt x="312537" y="2480063"/>
                          <a:pt x="135872" y="2514935"/>
                          <a:pt x="48329" y="2645937"/>
                        </a:cubicBezTo>
                        <a:cubicBezTo>
                          <a:pt x="-39200" y="2776939"/>
                          <a:pt x="-4545" y="2954534"/>
                          <a:pt x="125667" y="3042752"/>
                        </a:cubicBezTo>
                        <a:cubicBezTo>
                          <a:pt x="376178" y="3212142"/>
                          <a:pt x="714666" y="3333474"/>
                          <a:pt x="1036692" y="3375239"/>
                        </a:cubicBezTo>
                        <a:cubicBezTo>
                          <a:pt x="1117380" y="3385788"/>
                          <a:pt x="1197049" y="3391509"/>
                          <a:pt x="1274093" y="3391509"/>
                        </a:cubicBezTo>
                        <a:cubicBezTo>
                          <a:pt x="1389742" y="3391509"/>
                          <a:pt x="1500435" y="3381838"/>
                          <a:pt x="1605152" y="3363224"/>
                        </a:cubicBezTo>
                        <a:cubicBezTo>
                          <a:pt x="1811249" y="3326594"/>
                          <a:pt x="1994183" y="3254939"/>
                          <a:pt x="2143761" y="3150311"/>
                        </a:cubicBezTo>
                        <a:cubicBezTo>
                          <a:pt x="2401407" y="2970078"/>
                          <a:pt x="2543417" y="2703819"/>
                          <a:pt x="2543417" y="2400356"/>
                        </a:cubicBezTo>
                        <a:cubicBezTo>
                          <a:pt x="2543430" y="2096155"/>
                          <a:pt x="2409434" y="1839719"/>
                          <a:pt x="2156005" y="1659040"/>
                        </a:cubicBezTo>
                        <a:lnTo>
                          <a:pt x="2156005" y="165904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399"/>
                      <a:buFont typeface="Helvetica Neue"/>
                      <a:buNone/>
                    </a:pPr>
                    <a:endParaRPr sz="2399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84" name="Google Shape;784;p14"/>
                  <p:cNvSpPr/>
                  <p:nvPr/>
                </p:nvSpPr>
                <p:spPr>
                  <a:xfrm>
                    <a:off x="4271009" y="252116"/>
                    <a:ext cx="569874" cy="4643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9874" h="4643865" extrusionOk="0">
                        <a:moveTo>
                          <a:pt x="285014" y="0"/>
                        </a:moveTo>
                        <a:cubicBezTo>
                          <a:pt x="127613" y="0"/>
                          <a:pt x="0" y="127906"/>
                          <a:pt x="0" y="285842"/>
                        </a:cubicBezTo>
                        <a:cubicBezTo>
                          <a:pt x="0" y="640995"/>
                          <a:pt x="0" y="4357884"/>
                          <a:pt x="0" y="4357884"/>
                        </a:cubicBezTo>
                        <a:cubicBezTo>
                          <a:pt x="0" y="4515896"/>
                          <a:pt x="127613" y="4643866"/>
                          <a:pt x="285014" y="4643866"/>
                        </a:cubicBezTo>
                        <a:cubicBezTo>
                          <a:pt x="442262" y="4643866"/>
                          <a:pt x="569875" y="4515896"/>
                          <a:pt x="569875" y="4357884"/>
                        </a:cubicBezTo>
                        <a:cubicBezTo>
                          <a:pt x="569875" y="3988652"/>
                          <a:pt x="569875" y="285842"/>
                          <a:pt x="569875" y="285842"/>
                        </a:cubicBezTo>
                        <a:cubicBezTo>
                          <a:pt x="569888" y="127906"/>
                          <a:pt x="442275" y="0"/>
                          <a:pt x="285014" y="0"/>
                        </a:cubicBezTo>
                        <a:close/>
                      </a:path>
                    </a:pathLst>
                  </a:custGeom>
                  <a:solidFill>
                    <a:srgbClr val="1E447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399"/>
                      <a:buFont typeface="Helvetica Neue"/>
                      <a:buNone/>
                    </a:pPr>
                    <a:endParaRPr sz="2399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85" name="Google Shape;785;p14"/>
                  <p:cNvSpPr/>
                  <p:nvPr/>
                </p:nvSpPr>
                <p:spPr>
                  <a:xfrm>
                    <a:off x="4271009" y="878258"/>
                    <a:ext cx="569887" cy="33915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9887" h="3391508" extrusionOk="0">
                        <a:moveTo>
                          <a:pt x="184705" y="1935976"/>
                        </a:moveTo>
                        <a:cubicBezTo>
                          <a:pt x="120605" y="1928204"/>
                          <a:pt x="59131" y="1918394"/>
                          <a:pt x="0" y="1906672"/>
                        </a:cubicBezTo>
                        <a:cubicBezTo>
                          <a:pt x="0" y="1319661"/>
                          <a:pt x="0" y="1319661"/>
                          <a:pt x="0" y="1319661"/>
                        </a:cubicBezTo>
                        <a:cubicBezTo>
                          <a:pt x="75490" y="1340619"/>
                          <a:pt x="160319" y="1357030"/>
                          <a:pt x="253327" y="1368458"/>
                        </a:cubicBezTo>
                        <a:cubicBezTo>
                          <a:pt x="366046" y="1382091"/>
                          <a:pt x="471617" y="1400846"/>
                          <a:pt x="569875" y="1424429"/>
                        </a:cubicBezTo>
                        <a:cubicBezTo>
                          <a:pt x="569875" y="2018180"/>
                          <a:pt x="569875" y="2018180"/>
                          <a:pt x="569875" y="2018180"/>
                        </a:cubicBezTo>
                        <a:cubicBezTo>
                          <a:pt x="461692" y="1981690"/>
                          <a:pt x="332181" y="1954004"/>
                          <a:pt x="184705" y="1935976"/>
                        </a:cubicBezTo>
                        <a:lnTo>
                          <a:pt x="184705" y="1935976"/>
                        </a:lnTo>
                        <a:close/>
                        <a:moveTo>
                          <a:pt x="246766" y="574242"/>
                        </a:moveTo>
                        <a:cubicBezTo>
                          <a:pt x="362109" y="584205"/>
                          <a:pt x="472356" y="606922"/>
                          <a:pt x="569888" y="633729"/>
                        </a:cubicBezTo>
                        <a:cubicBezTo>
                          <a:pt x="569888" y="45838"/>
                          <a:pt x="569888" y="45838"/>
                          <a:pt x="569888" y="45838"/>
                        </a:cubicBezTo>
                        <a:cubicBezTo>
                          <a:pt x="483160" y="27517"/>
                          <a:pt x="391031" y="12725"/>
                          <a:pt x="295678" y="4520"/>
                        </a:cubicBezTo>
                        <a:cubicBezTo>
                          <a:pt x="196541" y="-3978"/>
                          <a:pt x="97251" y="-322"/>
                          <a:pt x="13" y="14050"/>
                        </a:cubicBezTo>
                        <a:cubicBezTo>
                          <a:pt x="13" y="595786"/>
                          <a:pt x="13" y="595786"/>
                          <a:pt x="13" y="595786"/>
                        </a:cubicBezTo>
                        <a:cubicBezTo>
                          <a:pt x="78408" y="574828"/>
                          <a:pt x="162510" y="566916"/>
                          <a:pt x="246766" y="574242"/>
                        </a:cubicBezTo>
                        <a:lnTo>
                          <a:pt x="246766" y="574242"/>
                        </a:lnTo>
                        <a:close/>
                        <a:moveTo>
                          <a:pt x="238000" y="2819723"/>
                        </a:moveTo>
                        <a:cubicBezTo>
                          <a:pt x="162803" y="2819723"/>
                          <a:pt x="82064" y="2811518"/>
                          <a:pt x="0" y="2796866"/>
                        </a:cubicBezTo>
                        <a:cubicBezTo>
                          <a:pt x="0" y="3375239"/>
                          <a:pt x="0" y="3375239"/>
                          <a:pt x="0" y="3375239"/>
                        </a:cubicBezTo>
                        <a:cubicBezTo>
                          <a:pt x="80892" y="3385788"/>
                          <a:pt x="160752" y="3391509"/>
                          <a:pt x="238000" y="3391509"/>
                        </a:cubicBezTo>
                        <a:cubicBezTo>
                          <a:pt x="353929" y="3391509"/>
                          <a:pt x="464902" y="3381838"/>
                          <a:pt x="569875" y="3363224"/>
                        </a:cubicBezTo>
                        <a:cubicBezTo>
                          <a:pt x="569875" y="2777678"/>
                          <a:pt x="569875" y="2777678"/>
                          <a:pt x="569875" y="2777678"/>
                        </a:cubicBezTo>
                        <a:cubicBezTo>
                          <a:pt x="471757" y="2805071"/>
                          <a:pt x="359332" y="2819723"/>
                          <a:pt x="238000" y="2819723"/>
                        </a:cubicBezTo>
                        <a:lnTo>
                          <a:pt x="238000" y="2819723"/>
                        </a:lnTo>
                        <a:close/>
                      </a:path>
                    </a:pathLst>
                  </a:custGeom>
                  <a:solidFill>
                    <a:srgbClr val="80DEF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399"/>
                      <a:buFont typeface="Helvetica Neue"/>
                      <a:buNone/>
                    </a:pPr>
                    <a:endParaRPr sz="2399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786" name="Google Shape;786;p14"/>
              <p:cNvGrpSpPr/>
              <p:nvPr/>
            </p:nvGrpSpPr>
            <p:grpSpPr>
              <a:xfrm>
                <a:off x="3111245" y="1027271"/>
                <a:ext cx="1148518" cy="1148500"/>
                <a:chOff x="4972633" y="1223204"/>
                <a:chExt cx="1653889" cy="1653860"/>
              </a:xfrm>
            </p:grpSpPr>
            <p:sp>
              <p:nvSpPr>
                <p:cNvPr id="787" name="Google Shape;787;p14"/>
                <p:cNvSpPr/>
                <p:nvPr/>
              </p:nvSpPr>
              <p:spPr>
                <a:xfrm>
                  <a:off x="6302453" y="2534379"/>
                  <a:ext cx="21979" cy="21979"/>
                </a:xfrm>
                <a:prstGeom prst="ellipse">
                  <a:avLst/>
                </a:prstGeom>
                <a:solidFill>
                  <a:srgbClr val="FFFFFF">
                    <a:alpha val="47843"/>
                  </a:srgbClr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900"/>
                    <a:buFont typeface="Helvetica Neue"/>
                    <a:buNone/>
                  </a:pPr>
                  <a:endParaRPr sz="9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788" name="Google Shape;788;p14"/>
                <p:cNvCxnSpPr>
                  <a:stCxn id="789" idx="7"/>
                </p:cNvCxnSpPr>
                <p:nvPr/>
              </p:nvCxnSpPr>
              <p:spPr>
                <a:xfrm rot="10800000" flipH="1">
                  <a:off x="5510520" y="1223221"/>
                  <a:ext cx="289800" cy="100800"/>
                </a:xfrm>
                <a:prstGeom prst="straightConnector1">
                  <a:avLst/>
                </a:prstGeom>
                <a:solidFill>
                  <a:srgbClr val="1E4471"/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90" name="Google Shape;790;p14"/>
                <p:cNvCxnSpPr>
                  <a:stCxn id="791" idx="0"/>
                  <a:endCxn id="789" idx="3"/>
                </p:cNvCxnSpPr>
                <p:nvPr/>
              </p:nvCxnSpPr>
              <p:spPr>
                <a:xfrm rot="10800000">
                  <a:off x="5495060" y="1339564"/>
                  <a:ext cx="48900" cy="460500"/>
                </a:xfrm>
                <a:prstGeom prst="straightConnector1">
                  <a:avLst/>
                </a:prstGeom>
                <a:solidFill>
                  <a:srgbClr val="1E4471"/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92" name="Google Shape;792;p14"/>
                <p:cNvCxnSpPr>
                  <a:stCxn id="793" idx="1"/>
                  <a:endCxn id="794" idx="7"/>
                </p:cNvCxnSpPr>
                <p:nvPr/>
              </p:nvCxnSpPr>
              <p:spPr>
                <a:xfrm>
                  <a:off x="6084158" y="1399685"/>
                  <a:ext cx="405300" cy="457800"/>
                </a:xfrm>
                <a:prstGeom prst="straightConnector1">
                  <a:avLst/>
                </a:prstGeom>
                <a:solidFill>
                  <a:srgbClr val="1E4471"/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95" name="Google Shape;795;p14"/>
                <p:cNvCxnSpPr>
                  <a:stCxn id="796" idx="7"/>
                  <a:endCxn id="791" idx="4"/>
                </p:cNvCxnSpPr>
                <p:nvPr/>
              </p:nvCxnSpPr>
              <p:spPr>
                <a:xfrm rot="10800000" flipH="1">
                  <a:off x="5362971" y="1822054"/>
                  <a:ext cx="180900" cy="395100"/>
                </a:xfrm>
                <a:prstGeom prst="straightConnector1">
                  <a:avLst/>
                </a:prstGeom>
                <a:solidFill>
                  <a:srgbClr val="1E4471"/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97" name="Google Shape;797;p14"/>
                <p:cNvCxnSpPr>
                  <a:stCxn id="798" idx="7"/>
                  <a:endCxn id="799" idx="3"/>
                </p:cNvCxnSpPr>
                <p:nvPr/>
              </p:nvCxnSpPr>
              <p:spPr>
                <a:xfrm rot="10800000" flipH="1">
                  <a:off x="5797444" y="1774255"/>
                  <a:ext cx="159000" cy="256500"/>
                </a:xfrm>
                <a:prstGeom prst="straightConnector1">
                  <a:avLst/>
                </a:prstGeom>
                <a:solidFill>
                  <a:srgbClr val="1E4471"/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00" name="Google Shape;800;p14"/>
                <p:cNvCxnSpPr>
                  <a:stCxn id="789" idx="5"/>
                </p:cNvCxnSpPr>
                <p:nvPr/>
              </p:nvCxnSpPr>
              <p:spPr>
                <a:xfrm>
                  <a:off x="5510520" y="1339562"/>
                  <a:ext cx="454500" cy="423600"/>
                </a:xfrm>
                <a:prstGeom prst="straightConnector1">
                  <a:avLst/>
                </a:prstGeom>
                <a:solidFill>
                  <a:srgbClr val="1E4471"/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799" name="Google Shape;799;p14"/>
                <p:cNvSpPr/>
                <p:nvPr/>
              </p:nvSpPr>
              <p:spPr>
                <a:xfrm>
                  <a:off x="5953087" y="1755419"/>
                  <a:ext cx="21979" cy="21979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900"/>
                    <a:buFont typeface="Helvetica Neue"/>
                    <a:buNone/>
                  </a:pPr>
                  <a:endParaRPr sz="9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801" name="Google Shape;801;p14"/>
                <p:cNvCxnSpPr>
                  <a:stCxn id="793" idx="4"/>
                  <a:endCxn id="799" idx="0"/>
                </p:cNvCxnSpPr>
                <p:nvPr/>
              </p:nvCxnSpPr>
              <p:spPr>
                <a:xfrm flipH="1">
                  <a:off x="5964129" y="1418445"/>
                  <a:ext cx="127800" cy="336900"/>
                </a:xfrm>
                <a:prstGeom prst="straightConnector1">
                  <a:avLst/>
                </a:prstGeom>
                <a:solidFill>
                  <a:srgbClr val="1E4471"/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02" name="Google Shape;802;p14"/>
                <p:cNvCxnSpPr>
                  <a:stCxn id="799" idx="3"/>
                  <a:endCxn id="791" idx="6"/>
                </p:cNvCxnSpPr>
                <p:nvPr/>
              </p:nvCxnSpPr>
              <p:spPr>
                <a:xfrm flipH="1">
                  <a:off x="5554906" y="1774179"/>
                  <a:ext cx="401400" cy="36900"/>
                </a:xfrm>
                <a:prstGeom prst="straightConnector1">
                  <a:avLst/>
                </a:prstGeom>
                <a:solidFill>
                  <a:srgbClr val="1E4471"/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03" name="Google Shape;803;p14"/>
                <p:cNvCxnSpPr>
                  <a:stCxn id="798" idx="1"/>
                </p:cNvCxnSpPr>
                <p:nvPr/>
              </p:nvCxnSpPr>
              <p:spPr>
                <a:xfrm rot="10800000">
                  <a:off x="5541903" y="1811755"/>
                  <a:ext cx="240000" cy="219000"/>
                </a:xfrm>
                <a:prstGeom prst="straightConnector1">
                  <a:avLst/>
                </a:prstGeom>
                <a:solidFill>
                  <a:srgbClr val="1E4471"/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04" name="Google Shape;804;p14"/>
                <p:cNvCxnSpPr>
                  <a:endCxn id="805" idx="7"/>
                </p:cNvCxnSpPr>
                <p:nvPr/>
              </p:nvCxnSpPr>
              <p:spPr>
                <a:xfrm flipH="1">
                  <a:off x="5227036" y="1811758"/>
                  <a:ext cx="312600" cy="155100"/>
                </a:xfrm>
                <a:prstGeom prst="straightConnector1">
                  <a:avLst/>
                </a:prstGeom>
                <a:solidFill>
                  <a:srgbClr val="1E4471"/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06" name="Google Shape;806;p14"/>
                <p:cNvCxnSpPr>
                  <a:stCxn id="791" idx="1"/>
                </p:cNvCxnSpPr>
                <p:nvPr/>
              </p:nvCxnSpPr>
              <p:spPr>
                <a:xfrm rot="10800000">
                  <a:off x="5317489" y="1371583"/>
                  <a:ext cx="218700" cy="431700"/>
                </a:xfrm>
                <a:prstGeom prst="straightConnector1">
                  <a:avLst/>
                </a:prstGeom>
                <a:solidFill>
                  <a:srgbClr val="1E4471"/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791" name="Google Shape;791;p14"/>
                <p:cNvSpPr/>
                <p:nvPr/>
              </p:nvSpPr>
              <p:spPr>
                <a:xfrm>
                  <a:off x="5532970" y="1800064"/>
                  <a:ext cx="21979" cy="21979"/>
                </a:xfrm>
                <a:prstGeom prst="ellipse">
                  <a:avLst/>
                </a:prstGeom>
                <a:solidFill>
                  <a:srgbClr val="FFFFFF">
                    <a:alpha val="45882"/>
                  </a:srgbClr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900"/>
                    <a:buFont typeface="Helvetica Neue"/>
                    <a:buNone/>
                  </a:pPr>
                  <a:endParaRPr sz="9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807" name="Google Shape;807;p14"/>
                <p:cNvCxnSpPr>
                  <a:endCxn id="799" idx="4"/>
                </p:cNvCxnSpPr>
                <p:nvPr/>
              </p:nvCxnSpPr>
              <p:spPr>
                <a:xfrm>
                  <a:off x="5800577" y="1223298"/>
                  <a:ext cx="163500" cy="554100"/>
                </a:xfrm>
                <a:prstGeom prst="straightConnector1">
                  <a:avLst/>
                </a:prstGeom>
                <a:solidFill>
                  <a:srgbClr val="1E4471"/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789" name="Google Shape;789;p14"/>
                <p:cNvSpPr/>
                <p:nvPr/>
              </p:nvSpPr>
              <p:spPr>
                <a:xfrm>
                  <a:off x="5491760" y="1320802"/>
                  <a:ext cx="21979" cy="21979"/>
                </a:xfrm>
                <a:prstGeom prst="ellipse">
                  <a:avLst/>
                </a:prstGeom>
                <a:solidFill>
                  <a:srgbClr val="FFFFFF">
                    <a:alpha val="45882"/>
                  </a:srgbClr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900"/>
                    <a:buFont typeface="Helvetica Neue"/>
                    <a:buNone/>
                  </a:pPr>
                  <a:endParaRPr sz="9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808" name="Google Shape;808;p14"/>
                <p:cNvCxnSpPr>
                  <a:stCxn id="809" idx="5"/>
                  <a:endCxn id="794" idx="7"/>
                </p:cNvCxnSpPr>
                <p:nvPr/>
              </p:nvCxnSpPr>
              <p:spPr>
                <a:xfrm>
                  <a:off x="6311272" y="1418445"/>
                  <a:ext cx="178200" cy="438900"/>
                </a:xfrm>
                <a:prstGeom prst="straightConnector1">
                  <a:avLst/>
                </a:prstGeom>
                <a:solidFill>
                  <a:srgbClr val="1E4471"/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798" name="Google Shape;798;p14"/>
                <p:cNvSpPr/>
                <p:nvPr/>
              </p:nvSpPr>
              <p:spPr>
                <a:xfrm>
                  <a:off x="5778684" y="2027536"/>
                  <a:ext cx="21979" cy="21979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900"/>
                    <a:buFont typeface="Helvetica Neue"/>
                    <a:buNone/>
                  </a:pPr>
                  <a:endParaRPr sz="9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810" name="Google Shape;810;p14"/>
                <p:cNvCxnSpPr>
                  <a:stCxn id="796" idx="5"/>
                  <a:endCxn id="811" idx="2"/>
                </p:cNvCxnSpPr>
                <p:nvPr/>
              </p:nvCxnSpPr>
              <p:spPr>
                <a:xfrm>
                  <a:off x="5362971" y="2232695"/>
                  <a:ext cx="288000" cy="271200"/>
                </a:xfrm>
                <a:prstGeom prst="straightConnector1">
                  <a:avLst/>
                </a:prstGeom>
                <a:solidFill>
                  <a:srgbClr val="1E4471"/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12" name="Google Shape;812;p14"/>
                <p:cNvCxnSpPr>
                  <a:stCxn id="813" idx="1"/>
                  <a:endCxn id="799" idx="1"/>
                </p:cNvCxnSpPr>
                <p:nvPr/>
              </p:nvCxnSpPr>
              <p:spPr>
                <a:xfrm rot="10800000">
                  <a:off x="5956168" y="1758670"/>
                  <a:ext cx="172200" cy="315600"/>
                </a:xfrm>
                <a:prstGeom prst="straightConnector1">
                  <a:avLst/>
                </a:prstGeom>
                <a:solidFill>
                  <a:srgbClr val="1E4471"/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14" name="Google Shape;814;p14"/>
                <p:cNvCxnSpPr>
                  <a:stCxn id="794" idx="1"/>
                  <a:endCxn id="799" idx="6"/>
                </p:cNvCxnSpPr>
                <p:nvPr/>
              </p:nvCxnSpPr>
              <p:spPr>
                <a:xfrm rot="10800000">
                  <a:off x="5975189" y="1766270"/>
                  <a:ext cx="498600" cy="91200"/>
                </a:xfrm>
                <a:prstGeom prst="straightConnector1">
                  <a:avLst/>
                </a:prstGeom>
                <a:solidFill>
                  <a:srgbClr val="1E4471"/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813" name="Google Shape;813;p14"/>
                <p:cNvSpPr/>
                <p:nvPr/>
              </p:nvSpPr>
              <p:spPr>
                <a:xfrm>
                  <a:off x="6125149" y="2071051"/>
                  <a:ext cx="21979" cy="21979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900"/>
                    <a:buFont typeface="Helvetica Neue"/>
                    <a:buNone/>
                  </a:pPr>
                  <a:endParaRPr sz="9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815" name="Google Shape;815;p14"/>
                <p:cNvCxnSpPr>
                  <a:stCxn id="794" idx="7"/>
                  <a:endCxn id="813" idx="1"/>
                </p:cNvCxnSpPr>
                <p:nvPr/>
              </p:nvCxnSpPr>
              <p:spPr>
                <a:xfrm flipH="1">
                  <a:off x="6128430" y="1857470"/>
                  <a:ext cx="360900" cy="216900"/>
                </a:xfrm>
                <a:prstGeom prst="straightConnector1">
                  <a:avLst/>
                </a:prstGeom>
                <a:solidFill>
                  <a:srgbClr val="FFFFFF">
                    <a:alpha val="45882"/>
                  </a:srgbClr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794" name="Google Shape;794;p14"/>
                <p:cNvSpPr/>
                <p:nvPr/>
              </p:nvSpPr>
              <p:spPr>
                <a:xfrm>
                  <a:off x="6470570" y="1854251"/>
                  <a:ext cx="21979" cy="21979"/>
                </a:xfrm>
                <a:prstGeom prst="ellipse">
                  <a:avLst/>
                </a:prstGeom>
                <a:solidFill>
                  <a:srgbClr val="FFFFFF">
                    <a:alpha val="45882"/>
                  </a:srgbClr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900"/>
                    <a:buFont typeface="Helvetica Neue"/>
                    <a:buNone/>
                  </a:pPr>
                  <a:endParaRPr sz="9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3" name="Google Shape;793;p14"/>
                <p:cNvSpPr/>
                <p:nvPr/>
              </p:nvSpPr>
              <p:spPr>
                <a:xfrm>
                  <a:off x="6080939" y="1396466"/>
                  <a:ext cx="21979" cy="21979"/>
                </a:xfrm>
                <a:prstGeom prst="ellipse">
                  <a:avLst/>
                </a:prstGeom>
                <a:solidFill>
                  <a:srgbClr val="FFFFFF">
                    <a:alpha val="45882"/>
                  </a:srgbClr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900"/>
                    <a:buFont typeface="Helvetica Neue"/>
                    <a:buNone/>
                  </a:pPr>
                  <a:endParaRPr sz="9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816" name="Google Shape;816;p14"/>
                <p:cNvCxnSpPr>
                  <a:endCxn id="793" idx="1"/>
                </p:cNvCxnSpPr>
                <p:nvPr/>
              </p:nvCxnSpPr>
              <p:spPr>
                <a:xfrm>
                  <a:off x="5800358" y="1223285"/>
                  <a:ext cx="283800" cy="176400"/>
                </a:xfrm>
                <a:prstGeom prst="straightConnector1">
                  <a:avLst/>
                </a:prstGeom>
                <a:solidFill>
                  <a:srgbClr val="1E4471"/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809" name="Google Shape;809;p14"/>
                <p:cNvSpPr/>
                <p:nvPr/>
              </p:nvSpPr>
              <p:spPr>
                <a:xfrm>
                  <a:off x="6292512" y="1399685"/>
                  <a:ext cx="21979" cy="21979"/>
                </a:xfrm>
                <a:prstGeom prst="ellipse">
                  <a:avLst/>
                </a:prstGeom>
                <a:solidFill>
                  <a:srgbClr val="FFFFFF">
                    <a:alpha val="45882"/>
                  </a:srgbClr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900"/>
                    <a:buFont typeface="Helvetica Neue"/>
                    <a:buNone/>
                  </a:pPr>
                  <a:endParaRPr sz="9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817" name="Google Shape;817;p14"/>
                <p:cNvCxnSpPr>
                  <a:stCxn id="809" idx="1"/>
                </p:cNvCxnSpPr>
                <p:nvPr/>
              </p:nvCxnSpPr>
              <p:spPr>
                <a:xfrm rot="10800000">
                  <a:off x="5800431" y="1223204"/>
                  <a:ext cx="495300" cy="179700"/>
                </a:xfrm>
                <a:prstGeom prst="straightConnector1">
                  <a:avLst/>
                </a:prstGeom>
                <a:solidFill>
                  <a:srgbClr val="1E4471"/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18" name="Google Shape;818;p14"/>
                <p:cNvCxnSpPr>
                  <a:stCxn id="809" idx="2"/>
                  <a:endCxn id="793" idx="6"/>
                </p:cNvCxnSpPr>
                <p:nvPr/>
              </p:nvCxnSpPr>
              <p:spPr>
                <a:xfrm rot="10800000">
                  <a:off x="6102912" y="1407375"/>
                  <a:ext cx="189600" cy="3300"/>
                </a:xfrm>
                <a:prstGeom prst="straightConnector1">
                  <a:avLst/>
                </a:prstGeom>
                <a:solidFill>
                  <a:srgbClr val="1E4471"/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19" name="Google Shape;819;p14"/>
                <p:cNvCxnSpPr>
                  <a:stCxn id="796" idx="7"/>
                  <a:endCxn id="798" idx="3"/>
                </p:cNvCxnSpPr>
                <p:nvPr/>
              </p:nvCxnSpPr>
              <p:spPr>
                <a:xfrm rot="10800000" flipH="1">
                  <a:off x="5362971" y="2046154"/>
                  <a:ext cx="418800" cy="171000"/>
                </a:xfrm>
                <a:prstGeom prst="straightConnector1">
                  <a:avLst/>
                </a:prstGeom>
                <a:solidFill>
                  <a:srgbClr val="1E4471"/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20" name="Google Shape;820;p14"/>
                <p:cNvCxnSpPr>
                  <a:endCxn id="794" idx="7"/>
                </p:cNvCxnSpPr>
                <p:nvPr/>
              </p:nvCxnSpPr>
              <p:spPr>
                <a:xfrm flipH="1">
                  <a:off x="6489330" y="1780670"/>
                  <a:ext cx="89700" cy="76800"/>
                </a:xfrm>
                <a:prstGeom prst="straightConnector1">
                  <a:avLst/>
                </a:prstGeom>
                <a:solidFill>
                  <a:srgbClr val="1E4471"/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796" name="Google Shape;796;p14"/>
                <p:cNvSpPr/>
                <p:nvPr/>
              </p:nvSpPr>
              <p:spPr>
                <a:xfrm>
                  <a:off x="5344211" y="2213935"/>
                  <a:ext cx="21979" cy="21979"/>
                </a:xfrm>
                <a:prstGeom prst="ellipse">
                  <a:avLst/>
                </a:prstGeom>
                <a:solidFill>
                  <a:srgbClr val="FFFFFF">
                    <a:alpha val="45882"/>
                  </a:srgbClr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900"/>
                    <a:buFont typeface="Helvetica Neue"/>
                    <a:buNone/>
                  </a:pPr>
                  <a:endParaRPr sz="9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821" name="Google Shape;821;p14"/>
                <p:cNvCxnSpPr>
                  <a:stCxn id="822" idx="7"/>
                  <a:endCxn id="813" idx="2"/>
                </p:cNvCxnSpPr>
                <p:nvPr/>
              </p:nvCxnSpPr>
              <p:spPr>
                <a:xfrm rot="10800000" flipH="1">
                  <a:off x="5918718" y="2081991"/>
                  <a:ext cx="206400" cy="200100"/>
                </a:xfrm>
                <a:prstGeom prst="straightConnector1">
                  <a:avLst/>
                </a:prstGeom>
                <a:solidFill>
                  <a:srgbClr val="1E4471"/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23" name="Google Shape;823;p14"/>
                <p:cNvCxnSpPr>
                  <a:stCxn id="811" idx="4"/>
                  <a:endCxn id="822" idx="3"/>
                </p:cNvCxnSpPr>
                <p:nvPr/>
              </p:nvCxnSpPr>
              <p:spPr>
                <a:xfrm rot="10800000" flipH="1">
                  <a:off x="5661945" y="2297562"/>
                  <a:ext cx="241200" cy="217200"/>
                </a:xfrm>
                <a:prstGeom prst="straightConnector1">
                  <a:avLst/>
                </a:prstGeom>
                <a:solidFill>
                  <a:srgbClr val="1E4471"/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24" name="Google Shape;824;p14"/>
                <p:cNvCxnSpPr>
                  <a:stCxn id="825" idx="1"/>
                  <a:endCxn id="826" idx="1"/>
                </p:cNvCxnSpPr>
                <p:nvPr/>
              </p:nvCxnSpPr>
              <p:spPr>
                <a:xfrm>
                  <a:off x="6356234" y="2141033"/>
                  <a:ext cx="156600" cy="144000"/>
                </a:xfrm>
                <a:prstGeom prst="straightConnector1">
                  <a:avLst/>
                </a:prstGeom>
                <a:solidFill>
                  <a:srgbClr val="1E4471"/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27" name="Google Shape;827;p14"/>
                <p:cNvCxnSpPr>
                  <a:stCxn id="828" idx="7"/>
                  <a:endCxn id="787" idx="3"/>
                </p:cNvCxnSpPr>
                <p:nvPr/>
              </p:nvCxnSpPr>
              <p:spPr>
                <a:xfrm rot="10800000" flipH="1">
                  <a:off x="6068113" y="2553122"/>
                  <a:ext cx="237600" cy="249300"/>
                </a:xfrm>
                <a:prstGeom prst="straightConnector1">
                  <a:avLst/>
                </a:prstGeom>
                <a:solidFill>
                  <a:srgbClr val="1E4471"/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29" name="Google Shape;829;p14"/>
                <p:cNvCxnSpPr>
                  <a:stCxn id="822" idx="5"/>
                  <a:endCxn id="787" idx="3"/>
                </p:cNvCxnSpPr>
                <p:nvPr/>
              </p:nvCxnSpPr>
              <p:spPr>
                <a:xfrm>
                  <a:off x="5918718" y="2297632"/>
                  <a:ext cx="387000" cy="255600"/>
                </a:xfrm>
                <a:prstGeom prst="straightConnector1">
                  <a:avLst/>
                </a:prstGeom>
                <a:solidFill>
                  <a:srgbClr val="1E4471"/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30" name="Google Shape;830;p14"/>
                <p:cNvCxnSpPr>
                  <a:stCxn id="825" idx="4"/>
                  <a:endCxn id="787" idx="0"/>
                </p:cNvCxnSpPr>
                <p:nvPr/>
              </p:nvCxnSpPr>
              <p:spPr>
                <a:xfrm flipH="1">
                  <a:off x="6313305" y="2159793"/>
                  <a:ext cx="50700" cy="374700"/>
                </a:xfrm>
                <a:prstGeom prst="straightConnector1">
                  <a:avLst/>
                </a:prstGeom>
                <a:solidFill>
                  <a:srgbClr val="1E4471"/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31" name="Google Shape;831;p14"/>
                <p:cNvCxnSpPr>
                  <a:stCxn id="787" idx="4"/>
                  <a:endCxn id="811" idx="3"/>
                </p:cNvCxnSpPr>
                <p:nvPr/>
              </p:nvCxnSpPr>
              <p:spPr>
                <a:xfrm rot="10800000">
                  <a:off x="5654043" y="2511658"/>
                  <a:ext cx="659400" cy="44700"/>
                </a:xfrm>
                <a:prstGeom prst="straightConnector1">
                  <a:avLst/>
                </a:prstGeom>
                <a:solidFill>
                  <a:srgbClr val="1E4471"/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32" name="Google Shape;832;p14"/>
                <p:cNvCxnSpPr>
                  <a:stCxn id="828" idx="1"/>
                  <a:endCxn id="811" idx="4"/>
                </p:cNvCxnSpPr>
                <p:nvPr/>
              </p:nvCxnSpPr>
              <p:spPr>
                <a:xfrm rot="10800000">
                  <a:off x="5661972" y="2514722"/>
                  <a:ext cx="390600" cy="287700"/>
                </a:xfrm>
                <a:prstGeom prst="straightConnector1">
                  <a:avLst/>
                </a:prstGeom>
                <a:solidFill>
                  <a:srgbClr val="1E4471"/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33" name="Google Shape;833;p14"/>
                <p:cNvCxnSpPr>
                  <a:stCxn id="798" idx="5"/>
                  <a:endCxn id="822" idx="1"/>
                </p:cNvCxnSpPr>
                <p:nvPr/>
              </p:nvCxnSpPr>
              <p:spPr>
                <a:xfrm>
                  <a:off x="5797444" y="2046296"/>
                  <a:ext cx="105600" cy="235800"/>
                </a:xfrm>
                <a:prstGeom prst="straightConnector1">
                  <a:avLst/>
                </a:prstGeom>
                <a:solidFill>
                  <a:srgbClr val="1E4471"/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34" name="Google Shape;834;p14"/>
                <p:cNvCxnSpPr>
                  <a:stCxn id="811" idx="1"/>
                  <a:endCxn id="798" idx="4"/>
                </p:cNvCxnSpPr>
                <p:nvPr/>
              </p:nvCxnSpPr>
              <p:spPr>
                <a:xfrm rot="10800000" flipH="1">
                  <a:off x="5654174" y="2049602"/>
                  <a:ext cx="135600" cy="446400"/>
                </a:xfrm>
                <a:prstGeom prst="straightConnector1">
                  <a:avLst/>
                </a:prstGeom>
                <a:solidFill>
                  <a:srgbClr val="1E4471"/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811" name="Google Shape;811;p14"/>
                <p:cNvSpPr/>
                <p:nvPr/>
              </p:nvSpPr>
              <p:spPr>
                <a:xfrm>
                  <a:off x="5650955" y="2492783"/>
                  <a:ext cx="21979" cy="21979"/>
                </a:xfrm>
                <a:prstGeom prst="ellipse">
                  <a:avLst/>
                </a:prstGeom>
                <a:solidFill>
                  <a:srgbClr val="FFFFFF">
                    <a:alpha val="50980"/>
                  </a:srgbClr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900"/>
                    <a:buFont typeface="Helvetica Neue"/>
                    <a:buNone/>
                  </a:pPr>
                  <a:endParaRPr sz="9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835" name="Google Shape;835;p14"/>
                <p:cNvCxnSpPr>
                  <a:stCxn id="813" idx="4"/>
                  <a:endCxn id="787" idx="1"/>
                </p:cNvCxnSpPr>
                <p:nvPr/>
              </p:nvCxnSpPr>
              <p:spPr>
                <a:xfrm>
                  <a:off x="6136139" y="2093030"/>
                  <a:ext cx="169500" cy="444600"/>
                </a:xfrm>
                <a:prstGeom prst="straightConnector1">
                  <a:avLst/>
                </a:prstGeom>
                <a:solidFill>
                  <a:srgbClr val="1E4471"/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822" name="Google Shape;822;p14"/>
                <p:cNvSpPr/>
                <p:nvPr/>
              </p:nvSpPr>
              <p:spPr>
                <a:xfrm>
                  <a:off x="5899958" y="2278872"/>
                  <a:ext cx="21979" cy="21979"/>
                </a:xfrm>
                <a:prstGeom prst="ellipse">
                  <a:avLst/>
                </a:prstGeom>
                <a:solidFill>
                  <a:srgbClr val="FFFFFF">
                    <a:alpha val="45882"/>
                  </a:srgbClr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900"/>
                    <a:buFont typeface="Helvetica Neue"/>
                    <a:buNone/>
                  </a:pPr>
                  <a:endParaRPr sz="9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836" name="Google Shape;836;p14"/>
                <p:cNvCxnSpPr>
                  <a:stCxn id="837" idx="5"/>
                  <a:endCxn id="826" idx="7"/>
                </p:cNvCxnSpPr>
                <p:nvPr/>
              </p:nvCxnSpPr>
              <p:spPr>
                <a:xfrm flipH="1">
                  <a:off x="6528203" y="1974996"/>
                  <a:ext cx="95100" cy="310200"/>
                </a:xfrm>
                <a:prstGeom prst="straightConnector1">
                  <a:avLst/>
                </a:prstGeom>
                <a:solidFill>
                  <a:srgbClr val="1E4471"/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828" name="Google Shape;828;p14"/>
                <p:cNvSpPr/>
                <p:nvPr/>
              </p:nvSpPr>
              <p:spPr>
                <a:xfrm>
                  <a:off x="6049353" y="2799203"/>
                  <a:ext cx="21979" cy="21979"/>
                </a:xfrm>
                <a:prstGeom prst="ellipse">
                  <a:avLst/>
                </a:prstGeom>
                <a:solidFill>
                  <a:srgbClr val="FFFFFF">
                    <a:alpha val="45882"/>
                  </a:srgbClr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900"/>
                    <a:buFont typeface="Helvetica Neue"/>
                    <a:buNone/>
                  </a:pPr>
                  <a:endParaRPr sz="9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838" name="Google Shape;838;p14"/>
                <p:cNvCxnSpPr>
                  <a:stCxn id="825" idx="7"/>
                  <a:endCxn id="794" idx="4"/>
                </p:cNvCxnSpPr>
                <p:nvPr/>
              </p:nvCxnSpPr>
              <p:spPr>
                <a:xfrm rot="10800000" flipH="1">
                  <a:off x="6371775" y="1876133"/>
                  <a:ext cx="109800" cy="264900"/>
                </a:xfrm>
                <a:prstGeom prst="straightConnector1">
                  <a:avLst/>
                </a:prstGeom>
                <a:solidFill>
                  <a:srgbClr val="1E4471"/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39" name="Google Shape;839;p14"/>
                <p:cNvCxnSpPr>
                  <a:stCxn id="826" idx="4"/>
                  <a:endCxn id="787" idx="4"/>
                </p:cNvCxnSpPr>
                <p:nvPr/>
              </p:nvCxnSpPr>
              <p:spPr>
                <a:xfrm flipH="1">
                  <a:off x="6313555" y="2303879"/>
                  <a:ext cx="207000" cy="252600"/>
                </a:xfrm>
                <a:prstGeom prst="straightConnector1">
                  <a:avLst/>
                </a:prstGeom>
                <a:solidFill>
                  <a:srgbClr val="1E4471"/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805" name="Google Shape;805;p14"/>
                <p:cNvSpPr/>
                <p:nvPr/>
              </p:nvSpPr>
              <p:spPr>
                <a:xfrm>
                  <a:off x="5208276" y="1963639"/>
                  <a:ext cx="21979" cy="21979"/>
                </a:xfrm>
                <a:prstGeom prst="ellipse">
                  <a:avLst/>
                </a:prstGeom>
                <a:solidFill>
                  <a:srgbClr val="FFFFFF">
                    <a:alpha val="45882"/>
                  </a:srgbClr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900"/>
                    <a:buFont typeface="Helvetica Neue"/>
                    <a:buNone/>
                  </a:pPr>
                  <a:endParaRPr sz="9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840" name="Google Shape;840;p14"/>
                <p:cNvCxnSpPr>
                  <a:endCxn id="787" idx="5"/>
                </p:cNvCxnSpPr>
                <p:nvPr/>
              </p:nvCxnSpPr>
              <p:spPr>
                <a:xfrm rot="10800000">
                  <a:off x="6321213" y="2553139"/>
                  <a:ext cx="95700" cy="40800"/>
                </a:xfrm>
                <a:prstGeom prst="straightConnector1">
                  <a:avLst/>
                </a:prstGeom>
                <a:solidFill>
                  <a:srgbClr val="1E4471"/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826" name="Google Shape;826;p14"/>
                <p:cNvSpPr/>
                <p:nvPr/>
              </p:nvSpPr>
              <p:spPr>
                <a:xfrm>
                  <a:off x="6509565" y="2281900"/>
                  <a:ext cx="21979" cy="21979"/>
                </a:xfrm>
                <a:prstGeom prst="ellipse">
                  <a:avLst/>
                </a:prstGeom>
                <a:solidFill>
                  <a:srgbClr val="FFFFFF">
                    <a:alpha val="45882"/>
                  </a:srgbClr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900"/>
                    <a:buFont typeface="Helvetica Neue"/>
                    <a:buNone/>
                  </a:pPr>
                  <a:endParaRPr sz="9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5" name="Google Shape;825;p14"/>
                <p:cNvSpPr/>
                <p:nvPr/>
              </p:nvSpPr>
              <p:spPr>
                <a:xfrm>
                  <a:off x="6353015" y="2137814"/>
                  <a:ext cx="21979" cy="21979"/>
                </a:xfrm>
                <a:prstGeom prst="ellipse">
                  <a:avLst/>
                </a:prstGeom>
                <a:solidFill>
                  <a:srgbClr val="FFFFFF">
                    <a:alpha val="45882"/>
                  </a:srgbClr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900"/>
                    <a:buFont typeface="Helvetica Neue"/>
                    <a:buNone/>
                  </a:pPr>
                  <a:endParaRPr sz="9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841" name="Google Shape;841;p14"/>
                <p:cNvCxnSpPr>
                  <a:stCxn id="813" idx="6"/>
                  <a:endCxn id="825" idx="1"/>
                </p:cNvCxnSpPr>
                <p:nvPr/>
              </p:nvCxnSpPr>
              <p:spPr>
                <a:xfrm>
                  <a:off x="6147128" y="2082041"/>
                  <a:ext cx="209100" cy="59100"/>
                </a:xfrm>
                <a:prstGeom prst="straightConnector1">
                  <a:avLst/>
                </a:prstGeom>
                <a:solidFill>
                  <a:srgbClr val="1E4471"/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837" name="Google Shape;837;p14"/>
                <p:cNvSpPr/>
                <p:nvPr/>
              </p:nvSpPr>
              <p:spPr>
                <a:xfrm>
                  <a:off x="6604543" y="1956236"/>
                  <a:ext cx="21979" cy="21979"/>
                </a:xfrm>
                <a:prstGeom prst="ellipse">
                  <a:avLst/>
                </a:prstGeom>
                <a:solidFill>
                  <a:srgbClr val="FFFFFF">
                    <a:alpha val="45882"/>
                  </a:srgbClr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900"/>
                    <a:buFont typeface="Helvetica Neue"/>
                    <a:buNone/>
                  </a:pPr>
                  <a:endParaRPr sz="9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842" name="Google Shape;842;p14"/>
                <p:cNvCxnSpPr>
                  <a:stCxn id="837" idx="1"/>
                  <a:endCxn id="794" idx="5"/>
                </p:cNvCxnSpPr>
                <p:nvPr/>
              </p:nvCxnSpPr>
              <p:spPr>
                <a:xfrm rot="10800000">
                  <a:off x="6489262" y="1873055"/>
                  <a:ext cx="118500" cy="86400"/>
                </a:xfrm>
                <a:prstGeom prst="straightConnector1">
                  <a:avLst/>
                </a:prstGeom>
                <a:solidFill>
                  <a:srgbClr val="1E4471"/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43" name="Google Shape;843;p14"/>
                <p:cNvCxnSpPr>
                  <a:stCxn id="837" idx="2"/>
                  <a:endCxn id="825" idx="6"/>
                </p:cNvCxnSpPr>
                <p:nvPr/>
              </p:nvCxnSpPr>
              <p:spPr>
                <a:xfrm flipH="1">
                  <a:off x="6375043" y="1967226"/>
                  <a:ext cx="229500" cy="181500"/>
                </a:xfrm>
                <a:prstGeom prst="straightConnector1">
                  <a:avLst/>
                </a:prstGeom>
                <a:solidFill>
                  <a:srgbClr val="1E4471"/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44" name="Google Shape;844;p14"/>
                <p:cNvCxnSpPr>
                  <a:endCxn id="826" idx="7"/>
                </p:cNvCxnSpPr>
                <p:nvPr/>
              </p:nvCxnSpPr>
              <p:spPr>
                <a:xfrm flipH="1">
                  <a:off x="6528325" y="2179219"/>
                  <a:ext cx="95100" cy="105900"/>
                </a:xfrm>
                <a:prstGeom prst="straightConnector1">
                  <a:avLst/>
                </a:prstGeom>
                <a:solidFill>
                  <a:srgbClr val="1E4471"/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45" name="Google Shape;845;p14"/>
                <p:cNvCxnSpPr>
                  <a:stCxn id="846" idx="7"/>
                  <a:endCxn id="811" idx="3"/>
                </p:cNvCxnSpPr>
                <p:nvPr/>
              </p:nvCxnSpPr>
              <p:spPr>
                <a:xfrm rot="10800000" flipH="1">
                  <a:off x="5223893" y="2511638"/>
                  <a:ext cx="430200" cy="100500"/>
                </a:xfrm>
                <a:prstGeom prst="straightConnector1">
                  <a:avLst/>
                </a:prstGeom>
                <a:solidFill>
                  <a:srgbClr val="1E4471"/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47" name="Google Shape;847;p14"/>
                <p:cNvCxnSpPr>
                  <a:stCxn id="846" idx="7"/>
                  <a:endCxn id="796" idx="4"/>
                </p:cNvCxnSpPr>
                <p:nvPr/>
              </p:nvCxnSpPr>
              <p:spPr>
                <a:xfrm rot="10800000" flipH="1">
                  <a:off x="5223893" y="2235938"/>
                  <a:ext cx="131400" cy="376200"/>
                </a:xfrm>
                <a:prstGeom prst="straightConnector1">
                  <a:avLst/>
                </a:prstGeom>
                <a:solidFill>
                  <a:srgbClr val="1E4471"/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846" name="Google Shape;846;p14"/>
                <p:cNvSpPr/>
                <p:nvPr/>
              </p:nvSpPr>
              <p:spPr>
                <a:xfrm>
                  <a:off x="5205133" y="2608919"/>
                  <a:ext cx="21979" cy="21979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900"/>
                    <a:buFont typeface="Helvetica Neue"/>
                    <a:buNone/>
                  </a:pPr>
                  <a:endParaRPr sz="9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8" name="Google Shape;848;p14"/>
                <p:cNvSpPr/>
                <p:nvPr/>
              </p:nvSpPr>
              <p:spPr>
                <a:xfrm>
                  <a:off x="5190924" y="2251961"/>
                  <a:ext cx="21979" cy="21979"/>
                </a:xfrm>
                <a:prstGeom prst="ellipse">
                  <a:avLst/>
                </a:prstGeom>
                <a:solidFill>
                  <a:srgbClr val="FFFFFF">
                    <a:alpha val="45882"/>
                  </a:srgbClr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900"/>
                    <a:buFont typeface="Helvetica Neue"/>
                    <a:buNone/>
                  </a:pPr>
                  <a:endParaRPr sz="9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849" name="Google Shape;849;p14"/>
                <p:cNvCxnSpPr>
                  <a:stCxn id="848" idx="1"/>
                  <a:endCxn id="805" idx="3"/>
                </p:cNvCxnSpPr>
                <p:nvPr/>
              </p:nvCxnSpPr>
              <p:spPr>
                <a:xfrm rot="10800000" flipH="1">
                  <a:off x="5194143" y="1982480"/>
                  <a:ext cx="17400" cy="272700"/>
                </a:xfrm>
                <a:prstGeom prst="straightConnector1">
                  <a:avLst/>
                </a:prstGeom>
                <a:solidFill>
                  <a:srgbClr val="1E4471"/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50" name="Google Shape;850;p14"/>
                <p:cNvCxnSpPr>
                  <a:stCxn id="796" idx="0"/>
                  <a:endCxn id="805" idx="5"/>
                </p:cNvCxnSpPr>
                <p:nvPr/>
              </p:nvCxnSpPr>
              <p:spPr>
                <a:xfrm rot="10800000">
                  <a:off x="5227101" y="1982335"/>
                  <a:ext cx="128100" cy="231600"/>
                </a:xfrm>
                <a:prstGeom prst="straightConnector1">
                  <a:avLst/>
                </a:prstGeom>
                <a:solidFill>
                  <a:srgbClr val="1E4471"/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851" name="Google Shape;851;p14"/>
                <p:cNvSpPr/>
                <p:nvPr/>
              </p:nvSpPr>
              <p:spPr>
                <a:xfrm>
                  <a:off x="5641504" y="2759183"/>
                  <a:ext cx="21979" cy="21979"/>
                </a:xfrm>
                <a:prstGeom prst="ellipse">
                  <a:avLst/>
                </a:prstGeom>
                <a:solidFill>
                  <a:srgbClr val="FFFFFF">
                    <a:alpha val="53725"/>
                  </a:srgbClr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900"/>
                    <a:buFont typeface="Helvetica Neue"/>
                    <a:buNone/>
                  </a:pPr>
                  <a:endParaRPr sz="9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2" name="Google Shape;852;p14"/>
                <p:cNvSpPr/>
                <p:nvPr/>
              </p:nvSpPr>
              <p:spPr>
                <a:xfrm>
                  <a:off x="5249477" y="1633219"/>
                  <a:ext cx="21979" cy="21979"/>
                </a:xfrm>
                <a:prstGeom prst="ellipse">
                  <a:avLst/>
                </a:prstGeom>
                <a:solidFill>
                  <a:srgbClr val="FFFFFF">
                    <a:alpha val="45882"/>
                  </a:srgbClr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900"/>
                    <a:buFont typeface="Helvetica Neue"/>
                    <a:buNone/>
                  </a:pPr>
                  <a:endParaRPr sz="9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853" name="Google Shape;853;p14"/>
                <p:cNvCxnSpPr>
                  <a:stCxn id="805" idx="0"/>
                  <a:endCxn id="852" idx="3"/>
                </p:cNvCxnSpPr>
                <p:nvPr/>
              </p:nvCxnSpPr>
              <p:spPr>
                <a:xfrm rot="10800000" flipH="1">
                  <a:off x="5219266" y="1651939"/>
                  <a:ext cx="33300" cy="311700"/>
                </a:xfrm>
                <a:prstGeom prst="straightConnector1">
                  <a:avLst/>
                </a:prstGeom>
                <a:solidFill>
                  <a:srgbClr val="1E4471"/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854" name="Google Shape;854;p14"/>
                <p:cNvSpPr/>
                <p:nvPr/>
              </p:nvSpPr>
              <p:spPr>
                <a:xfrm>
                  <a:off x="5058046" y="1711735"/>
                  <a:ext cx="21979" cy="21979"/>
                </a:xfrm>
                <a:prstGeom prst="ellipse">
                  <a:avLst/>
                </a:prstGeom>
                <a:solidFill>
                  <a:srgbClr val="FFFFFF">
                    <a:alpha val="45882"/>
                  </a:srgbClr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900"/>
                    <a:buFont typeface="Helvetica Neue"/>
                    <a:buNone/>
                  </a:pPr>
                  <a:endParaRPr sz="9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855" name="Google Shape;855;p14"/>
                <p:cNvCxnSpPr>
                  <a:stCxn id="791" idx="2"/>
                  <a:endCxn id="852" idx="6"/>
                </p:cNvCxnSpPr>
                <p:nvPr/>
              </p:nvCxnSpPr>
              <p:spPr>
                <a:xfrm rot="10800000">
                  <a:off x="5271370" y="1644254"/>
                  <a:ext cx="261600" cy="166800"/>
                </a:xfrm>
                <a:prstGeom prst="straightConnector1">
                  <a:avLst/>
                </a:prstGeom>
                <a:solidFill>
                  <a:srgbClr val="1E4471"/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56" name="Google Shape;856;p14"/>
                <p:cNvCxnSpPr>
                  <a:stCxn id="854" idx="7"/>
                  <a:endCxn id="852" idx="2"/>
                </p:cNvCxnSpPr>
                <p:nvPr/>
              </p:nvCxnSpPr>
              <p:spPr>
                <a:xfrm rot="10800000" flipH="1">
                  <a:off x="5076806" y="1644154"/>
                  <a:ext cx="172800" cy="70800"/>
                </a:xfrm>
                <a:prstGeom prst="straightConnector1">
                  <a:avLst/>
                </a:prstGeom>
                <a:solidFill>
                  <a:srgbClr val="1E4471"/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57" name="Google Shape;857;p14"/>
                <p:cNvCxnSpPr>
                  <a:stCxn id="852" idx="1"/>
                </p:cNvCxnSpPr>
                <p:nvPr/>
              </p:nvCxnSpPr>
              <p:spPr>
                <a:xfrm rot="10800000">
                  <a:off x="5220296" y="1456138"/>
                  <a:ext cx="32400" cy="180300"/>
                </a:xfrm>
                <a:prstGeom prst="straightConnector1">
                  <a:avLst/>
                </a:prstGeom>
                <a:solidFill>
                  <a:srgbClr val="1E4471"/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58" name="Google Shape;858;p14"/>
                <p:cNvCxnSpPr>
                  <a:stCxn id="848" idx="6"/>
                  <a:endCxn id="796" idx="3"/>
                </p:cNvCxnSpPr>
                <p:nvPr/>
              </p:nvCxnSpPr>
              <p:spPr>
                <a:xfrm rot="10800000" flipH="1">
                  <a:off x="5212903" y="2232651"/>
                  <a:ext cx="134400" cy="30300"/>
                </a:xfrm>
                <a:prstGeom prst="straightConnector1">
                  <a:avLst/>
                </a:prstGeom>
                <a:solidFill>
                  <a:srgbClr val="1E4471"/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59" name="Google Shape;859;p14"/>
                <p:cNvCxnSpPr>
                  <a:endCxn id="805" idx="2"/>
                </p:cNvCxnSpPr>
                <p:nvPr/>
              </p:nvCxnSpPr>
              <p:spPr>
                <a:xfrm rot="10800000" flipH="1">
                  <a:off x="4972776" y="1974629"/>
                  <a:ext cx="235500" cy="75600"/>
                </a:xfrm>
                <a:prstGeom prst="straightConnector1">
                  <a:avLst/>
                </a:prstGeom>
                <a:solidFill>
                  <a:srgbClr val="1E4471"/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60" name="Google Shape;860;p14"/>
                <p:cNvCxnSpPr>
                  <a:stCxn id="805" idx="3"/>
                  <a:endCxn id="854" idx="3"/>
                </p:cNvCxnSpPr>
                <p:nvPr/>
              </p:nvCxnSpPr>
              <p:spPr>
                <a:xfrm rot="10800000">
                  <a:off x="5061195" y="1730399"/>
                  <a:ext cx="150300" cy="252000"/>
                </a:xfrm>
                <a:prstGeom prst="straightConnector1">
                  <a:avLst/>
                </a:prstGeom>
                <a:solidFill>
                  <a:srgbClr val="1E4471"/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61" name="Google Shape;861;p14"/>
                <p:cNvCxnSpPr>
                  <a:stCxn id="846" idx="3"/>
                  <a:endCxn id="848" idx="3"/>
                </p:cNvCxnSpPr>
                <p:nvPr/>
              </p:nvCxnSpPr>
              <p:spPr>
                <a:xfrm rot="10800000">
                  <a:off x="5194252" y="2270679"/>
                  <a:ext cx="14100" cy="357000"/>
                </a:xfrm>
                <a:prstGeom prst="straightConnector1">
                  <a:avLst/>
                </a:prstGeom>
                <a:solidFill>
                  <a:srgbClr val="FFFFFF">
                    <a:alpha val="45882"/>
                  </a:srgbClr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62" name="Google Shape;862;p14"/>
                <p:cNvCxnSpPr>
                  <a:stCxn id="846" idx="2"/>
                </p:cNvCxnSpPr>
                <p:nvPr/>
              </p:nvCxnSpPr>
              <p:spPr>
                <a:xfrm rot="10800000">
                  <a:off x="4972633" y="2050209"/>
                  <a:ext cx="232500" cy="569700"/>
                </a:xfrm>
                <a:prstGeom prst="straightConnector1">
                  <a:avLst/>
                </a:prstGeom>
                <a:solidFill>
                  <a:srgbClr val="1E4471"/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63" name="Google Shape;863;p14"/>
                <p:cNvCxnSpPr>
                  <a:stCxn id="851" idx="1"/>
                  <a:endCxn id="846" idx="5"/>
                </p:cNvCxnSpPr>
                <p:nvPr/>
              </p:nvCxnSpPr>
              <p:spPr>
                <a:xfrm rot="10800000">
                  <a:off x="5223823" y="2627702"/>
                  <a:ext cx="420900" cy="134700"/>
                </a:xfrm>
                <a:prstGeom prst="straightConnector1">
                  <a:avLst/>
                </a:prstGeom>
                <a:solidFill>
                  <a:srgbClr val="1E4471"/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64" name="Google Shape;864;p14"/>
                <p:cNvCxnSpPr>
                  <a:stCxn id="851" idx="2"/>
                  <a:endCxn id="811" idx="4"/>
                </p:cNvCxnSpPr>
                <p:nvPr/>
              </p:nvCxnSpPr>
              <p:spPr>
                <a:xfrm rot="10800000" flipH="1">
                  <a:off x="5641504" y="2514873"/>
                  <a:ext cx="20400" cy="255300"/>
                </a:xfrm>
                <a:prstGeom prst="straightConnector1">
                  <a:avLst/>
                </a:prstGeom>
                <a:solidFill>
                  <a:srgbClr val="1E4471"/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65" name="Google Shape;865;p14"/>
                <p:cNvCxnSpPr>
                  <a:endCxn id="828" idx="3"/>
                </p:cNvCxnSpPr>
                <p:nvPr/>
              </p:nvCxnSpPr>
              <p:spPr>
                <a:xfrm rot="10800000" flipH="1">
                  <a:off x="5800572" y="2817963"/>
                  <a:ext cx="252000" cy="59100"/>
                </a:xfrm>
                <a:prstGeom prst="straightConnector1">
                  <a:avLst/>
                </a:prstGeom>
                <a:solidFill>
                  <a:srgbClr val="1E4471"/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66" name="Google Shape;866;p14"/>
                <p:cNvCxnSpPr>
                  <a:stCxn id="851" idx="6"/>
                  <a:endCxn id="828" idx="1"/>
                </p:cNvCxnSpPr>
                <p:nvPr/>
              </p:nvCxnSpPr>
              <p:spPr>
                <a:xfrm>
                  <a:off x="5663483" y="2770173"/>
                  <a:ext cx="389100" cy="32100"/>
                </a:xfrm>
                <a:prstGeom prst="straightConnector1">
                  <a:avLst/>
                </a:prstGeom>
                <a:solidFill>
                  <a:srgbClr val="1E4471"/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67" name="Google Shape;867;p14"/>
                <p:cNvCxnSpPr>
                  <a:stCxn id="851" idx="4"/>
                </p:cNvCxnSpPr>
                <p:nvPr/>
              </p:nvCxnSpPr>
              <p:spPr>
                <a:xfrm flipH="1">
                  <a:off x="5527694" y="2781162"/>
                  <a:ext cx="124800" cy="51900"/>
                </a:xfrm>
                <a:prstGeom prst="straightConnector1">
                  <a:avLst/>
                </a:prstGeom>
                <a:solidFill>
                  <a:srgbClr val="1E4471"/>
                </a:solidFill>
                <a:ln w="9525" cap="flat" cmpd="sng">
                  <a:solidFill>
                    <a:srgbClr val="FFFFFF">
                      <a:alpha val="20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sp>
        <p:nvSpPr>
          <p:cNvPr id="868" name="Google Shape;868;p14"/>
          <p:cNvSpPr/>
          <p:nvPr/>
        </p:nvSpPr>
        <p:spPr>
          <a:xfrm>
            <a:off x="1134748" y="2420164"/>
            <a:ext cx="1935883" cy="3667500"/>
          </a:xfrm>
          <a:prstGeom prst="roundRect">
            <a:avLst>
              <a:gd name="adj" fmla="val 585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9" name="Google Shape;869;p14"/>
          <p:cNvGrpSpPr/>
          <p:nvPr/>
        </p:nvGrpSpPr>
        <p:grpSpPr>
          <a:xfrm rot="-5400000">
            <a:off x="-8927" y="3873949"/>
            <a:ext cx="2213232" cy="540083"/>
            <a:chOff x="4410435" y="5316144"/>
            <a:chExt cx="2807954" cy="539847"/>
          </a:xfrm>
        </p:grpSpPr>
        <p:sp>
          <p:nvSpPr>
            <p:cNvPr id="870" name="Google Shape;870;p14"/>
            <p:cNvSpPr/>
            <p:nvPr/>
          </p:nvSpPr>
          <p:spPr>
            <a:xfrm>
              <a:off x="4410435" y="5316144"/>
              <a:ext cx="2807954" cy="539847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14"/>
            <p:cNvSpPr txBox="1"/>
            <p:nvPr/>
          </p:nvSpPr>
          <p:spPr>
            <a:xfrm>
              <a:off x="4565787" y="5435247"/>
              <a:ext cx="2496086" cy="3076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Common Services</a:t>
              </a:r>
              <a:endParaRPr/>
            </a:p>
          </p:txBody>
        </p:sp>
      </p:grpSp>
      <p:sp>
        <p:nvSpPr>
          <p:cNvPr id="872" name="Google Shape;872;p14"/>
          <p:cNvSpPr/>
          <p:nvPr/>
        </p:nvSpPr>
        <p:spPr>
          <a:xfrm>
            <a:off x="6292337" y="3971841"/>
            <a:ext cx="2835344" cy="450427"/>
          </a:xfrm>
          <a:prstGeom prst="roundRect">
            <a:avLst>
              <a:gd name="adj" fmla="val 7657"/>
            </a:avLst>
          </a:prstGeom>
          <a:solidFill>
            <a:srgbClr val="1E4470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Bare Metal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Kubernetes</a:t>
            </a: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3" name="Google Shape;873;p14"/>
          <p:cNvGrpSpPr/>
          <p:nvPr/>
        </p:nvGrpSpPr>
        <p:grpSpPr>
          <a:xfrm>
            <a:off x="10195866" y="1615182"/>
            <a:ext cx="934285" cy="934285"/>
            <a:chOff x="2000250" y="0"/>
            <a:chExt cx="5143339" cy="5143339"/>
          </a:xfrm>
        </p:grpSpPr>
        <p:sp>
          <p:nvSpPr>
            <p:cNvPr id="874" name="Google Shape;874;p14"/>
            <p:cNvSpPr/>
            <p:nvPr/>
          </p:nvSpPr>
          <p:spPr>
            <a:xfrm>
              <a:off x="2000250" y="0"/>
              <a:ext cx="5143339" cy="5143339"/>
            </a:xfrm>
            <a:custGeom>
              <a:avLst/>
              <a:gdLst/>
              <a:ahLst/>
              <a:cxnLst/>
              <a:rect l="l" t="t" r="r" b="b"/>
              <a:pathLst>
                <a:path w="5143339" h="5143339" extrusionOk="0">
                  <a:moveTo>
                    <a:pt x="5143340" y="2571670"/>
                  </a:moveTo>
                  <a:cubicBezTo>
                    <a:pt x="5143340" y="3991964"/>
                    <a:pt x="3991964" y="5143340"/>
                    <a:pt x="2571670" y="5143340"/>
                  </a:cubicBezTo>
                  <a:cubicBezTo>
                    <a:pt x="1151376" y="5143340"/>
                    <a:pt x="0" y="3991964"/>
                    <a:pt x="0" y="2571670"/>
                  </a:cubicBezTo>
                  <a:cubicBezTo>
                    <a:pt x="0" y="1151376"/>
                    <a:pt x="1151376" y="0"/>
                    <a:pt x="2571670" y="0"/>
                  </a:cubicBezTo>
                  <a:cubicBezTo>
                    <a:pt x="3991964" y="0"/>
                    <a:pt x="5143340" y="1151376"/>
                    <a:pt x="5143340" y="2571670"/>
                  </a:cubicBezTo>
                  <a:close/>
                </a:path>
              </a:pathLst>
            </a:custGeom>
            <a:solidFill>
              <a:srgbClr val="1E447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Helvetica Neue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75" name="Google Shape;875;p14"/>
            <p:cNvGrpSpPr/>
            <p:nvPr/>
          </p:nvGrpSpPr>
          <p:grpSpPr>
            <a:xfrm>
              <a:off x="2629958" y="597045"/>
              <a:ext cx="4086129" cy="3943399"/>
              <a:chOff x="2629958" y="597045"/>
              <a:chExt cx="4086129" cy="3943399"/>
            </a:xfrm>
          </p:grpSpPr>
          <p:grpSp>
            <p:nvGrpSpPr>
              <p:cNvPr id="876" name="Google Shape;876;p14"/>
              <p:cNvGrpSpPr/>
              <p:nvPr/>
            </p:nvGrpSpPr>
            <p:grpSpPr>
              <a:xfrm>
                <a:off x="2774973" y="598187"/>
                <a:ext cx="3941114" cy="3941121"/>
                <a:chOff x="2774973" y="598187"/>
                <a:chExt cx="3941114" cy="3941121"/>
              </a:xfrm>
            </p:grpSpPr>
            <p:sp>
              <p:nvSpPr>
                <p:cNvPr id="877" name="Google Shape;877;p14"/>
                <p:cNvSpPr/>
                <p:nvPr/>
              </p:nvSpPr>
              <p:spPr>
                <a:xfrm>
                  <a:off x="2774973" y="598187"/>
                  <a:ext cx="3941114" cy="3941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1114" h="3941121" extrusionOk="0">
                      <a:moveTo>
                        <a:pt x="3563433" y="1589757"/>
                      </a:moveTo>
                      <a:cubicBezTo>
                        <a:pt x="3563433" y="1589757"/>
                        <a:pt x="3563413" y="1589757"/>
                        <a:pt x="2859658" y="1589757"/>
                      </a:cubicBezTo>
                      <a:cubicBezTo>
                        <a:pt x="3009562" y="1440133"/>
                        <a:pt x="3172201" y="1277801"/>
                        <a:pt x="3348671" y="1101659"/>
                      </a:cubicBezTo>
                      <a:cubicBezTo>
                        <a:pt x="3496639" y="953972"/>
                        <a:pt x="3496639" y="724237"/>
                        <a:pt x="3348671" y="576550"/>
                      </a:cubicBezTo>
                      <a:cubicBezTo>
                        <a:pt x="3217145" y="428863"/>
                        <a:pt x="2970542" y="428863"/>
                        <a:pt x="2839016" y="576550"/>
                      </a:cubicBezTo>
                      <a:cubicBezTo>
                        <a:pt x="2839016" y="576550"/>
                        <a:pt x="2838956" y="576610"/>
                        <a:pt x="2333561" y="1081057"/>
                      </a:cubicBezTo>
                      <a:cubicBezTo>
                        <a:pt x="2333561" y="861172"/>
                        <a:pt x="2333561" y="621828"/>
                        <a:pt x="2333561" y="361267"/>
                      </a:cubicBezTo>
                      <a:cubicBezTo>
                        <a:pt x="2333561" y="164209"/>
                        <a:pt x="2168938" y="0"/>
                        <a:pt x="1971386" y="0"/>
                      </a:cubicBezTo>
                      <a:cubicBezTo>
                        <a:pt x="1757372" y="0"/>
                        <a:pt x="1592749" y="164215"/>
                        <a:pt x="1592749" y="361267"/>
                      </a:cubicBezTo>
                      <a:cubicBezTo>
                        <a:pt x="1592749" y="361267"/>
                        <a:pt x="1592749" y="361287"/>
                        <a:pt x="1592749" y="1075661"/>
                      </a:cubicBezTo>
                      <a:cubicBezTo>
                        <a:pt x="1440788" y="922878"/>
                        <a:pt x="1275731" y="756927"/>
                        <a:pt x="1096323" y="576550"/>
                      </a:cubicBezTo>
                      <a:cubicBezTo>
                        <a:pt x="948355" y="428863"/>
                        <a:pt x="718193" y="428863"/>
                        <a:pt x="570226" y="576550"/>
                      </a:cubicBezTo>
                      <a:cubicBezTo>
                        <a:pt x="422259" y="724237"/>
                        <a:pt x="422259" y="953972"/>
                        <a:pt x="570226" y="1101659"/>
                      </a:cubicBezTo>
                      <a:cubicBezTo>
                        <a:pt x="570226" y="1101659"/>
                        <a:pt x="570239" y="1101672"/>
                        <a:pt x="1062812" y="1589757"/>
                      </a:cubicBezTo>
                      <a:cubicBezTo>
                        <a:pt x="847950" y="1589757"/>
                        <a:pt x="614642" y="1589757"/>
                        <a:pt x="361267" y="1589757"/>
                      </a:cubicBezTo>
                      <a:cubicBezTo>
                        <a:pt x="164209" y="1589757"/>
                        <a:pt x="0" y="1754073"/>
                        <a:pt x="0" y="1967686"/>
                      </a:cubicBezTo>
                      <a:cubicBezTo>
                        <a:pt x="0" y="2164865"/>
                        <a:pt x="164215" y="2329180"/>
                        <a:pt x="361267" y="2329180"/>
                      </a:cubicBezTo>
                      <a:cubicBezTo>
                        <a:pt x="361267" y="2329180"/>
                        <a:pt x="361280" y="2329180"/>
                        <a:pt x="1083087" y="2329180"/>
                      </a:cubicBezTo>
                      <a:cubicBezTo>
                        <a:pt x="926484" y="2485489"/>
                        <a:pt x="756005" y="2655648"/>
                        <a:pt x="570219" y="2841079"/>
                      </a:cubicBezTo>
                      <a:cubicBezTo>
                        <a:pt x="422252" y="2972358"/>
                        <a:pt x="422252" y="3218501"/>
                        <a:pt x="570219" y="3349779"/>
                      </a:cubicBezTo>
                      <a:cubicBezTo>
                        <a:pt x="718187" y="3497467"/>
                        <a:pt x="948349" y="3497467"/>
                        <a:pt x="1096316" y="3349779"/>
                      </a:cubicBezTo>
                      <a:cubicBezTo>
                        <a:pt x="1096316" y="3349779"/>
                        <a:pt x="1096370" y="3349726"/>
                        <a:pt x="1592742" y="2854289"/>
                      </a:cubicBezTo>
                      <a:cubicBezTo>
                        <a:pt x="1592742" y="3071248"/>
                        <a:pt x="1592742" y="3307060"/>
                        <a:pt x="1592742" y="3563433"/>
                      </a:cubicBezTo>
                      <a:cubicBezTo>
                        <a:pt x="1592742" y="3776913"/>
                        <a:pt x="1757365" y="3941122"/>
                        <a:pt x="1971379" y="3941122"/>
                      </a:cubicBezTo>
                      <a:cubicBezTo>
                        <a:pt x="2168932" y="3941122"/>
                        <a:pt x="2333555" y="3776907"/>
                        <a:pt x="2333555" y="3563433"/>
                      </a:cubicBezTo>
                      <a:cubicBezTo>
                        <a:pt x="2333555" y="3563433"/>
                        <a:pt x="2333555" y="3563413"/>
                        <a:pt x="2333555" y="2848933"/>
                      </a:cubicBezTo>
                      <a:cubicBezTo>
                        <a:pt x="2488120" y="3002089"/>
                        <a:pt x="2656155" y="3168595"/>
                        <a:pt x="2839009" y="3349786"/>
                      </a:cubicBezTo>
                      <a:cubicBezTo>
                        <a:pt x="2970535" y="3497473"/>
                        <a:pt x="3217138" y="3497473"/>
                        <a:pt x="3348664" y="3349786"/>
                      </a:cubicBezTo>
                      <a:cubicBezTo>
                        <a:pt x="3496632" y="3218507"/>
                        <a:pt x="3496632" y="2972365"/>
                        <a:pt x="3348664" y="2841086"/>
                      </a:cubicBezTo>
                      <a:cubicBezTo>
                        <a:pt x="3348664" y="2841086"/>
                        <a:pt x="3348658" y="2841079"/>
                        <a:pt x="2839517" y="2329187"/>
                      </a:cubicBezTo>
                      <a:cubicBezTo>
                        <a:pt x="3060523" y="2329187"/>
                        <a:pt x="3301243" y="2329187"/>
                        <a:pt x="3563426" y="2329187"/>
                      </a:cubicBezTo>
                      <a:cubicBezTo>
                        <a:pt x="3760485" y="2329187"/>
                        <a:pt x="3941115" y="2164872"/>
                        <a:pt x="3941115" y="1967693"/>
                      </a:cubicBezTo>
                      <a:cubicBezTo>
                        <a:pt x="3941122" y="1754073"/>
                        <a:pt x="3760492" y="1589757"/>
                        <a:pt x="3563433" y="1589757"/>
                      </a:cubicBezTo>
                      <a:close/>
                    </a:path>
                  </a:pathLst>
                </a:custGeom>
                <a:solidFill>
                  <a:srgbClr val="D1D3D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Helvetica Neue"/>
                    <a:buNone/>
                  </a:pPr>
                  <a:endParaRPr sz="24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8" name="Google Shape;878;p14"/>
                <p:cNvSpPr/>
                <p:nvPr/>
              </p:nvSpPr>
              <p:spPr>
                <a:xfrm>
                  <a:off x="3993312" y="1814235"/>
                  <a:ext cx="1489624" cy="1486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9624" h="1486833" extrusionOk="0">
                      <a:moveTo>
                        <a:pt x="1489625" y="743417"/>
                      </a:moveTo>
                      <a:cubicBezTo>
                        <a:pt x="1489625" y="1153994"/>
                        <a:pt x="1156161" y="1486834"/>
                        <a:pt x="744813" y="1486834"/>
                      </a:cubicBezTo>
                      <a:cubicBezTo>
                        <a:pt x="333464" y="1486834"/>
                        <a:pt x="0" y="1153995"/>
                        <a:pt x="0" y="743417"/>
                      </a:cubicBezTo>
                      <a:cubicBezTo>
                        <a:pt x="0" y="332839"/>
                        <a:pt x="333464" y="0"/>
                        <a:pt x="744813" y="0"/>
                      </a:cubicBezTo>
                      <a:cubicBezTo>
                        <a:pt x="1156161" y="0"/>
                        <a:pt x="1489625" y="332839"/>
                        <a:pt x="1489625" y="743417"/>
                      </a:cubicBezTo>
                      <a:close/>
                    </a:path>
                  </a:pathLst>
                </a:custGeom>
                <a:solidFill>
                  <a:srgbClr val="1E447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Helvetica Neue"/>
                    <a:buNone/>
                  </a:pPr>
                  <a:endParaRPr sz="24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9" name="Google Shape;879;p14"/>
                <p:cNvSpPr/>
                <p:nvPr/>
              </p:nvSpPr>
              <p:spPr>
                <a:xfrm>
                  <a:off x="3530598" y="1352395"/>
                  <a:ext cx="2415054" cy="2410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5054" h="2410519" extrusionOk="0">
                      <a:moveTo>
                        <a:pt x="1215741" y="0"/>
                      </a:moveTo>
                      <a:cubicBezTo>
                        <a:pt x="542158" y="0"/>
                        <a:pt x="0" y="541136"/>
                        <a:pt x="0" y="1213457"/>
                      </a:cubicBezTo>
                      <a:cubicBezTo>
                        <a:pt x="0" y="1869384"/>
                        <a:pt x="542151" y="2410520"/>
                        <a:pt x="1215741" y="2410520"/>
                      </a:cubicBezTo>
                      <a:cubicBezTo>
                        <a:pt x="1872897" y="2410520"/>
                        <a:pt x="2415054" y="1869384"/>
                        <a:pt x="2415054" y="1213457"/>
                      </a:cubicBezTo>
                      <a:cubicBezTo>
                        <a:pt x="2415054" y="541136"/>
                        <a:pt x="1872897" y="0"/>
                        <a:pt x="1215741" y="0"/>
                      </a:cubicBezTo>
                      <a:close/>
                      <a:moveTo>
                        <a:pt x="1215741" y="590327"/>
                      </a:moveTo>
                      <a:cubicBezTo>
                        <a:pt x="1560747" y="590327"/>
                        <a:pt x="1840040" y="869093"/>
                        <a:pt x="1840040" y="1213457"/>
                      </a:cubicBezTo>
                      <a:cubicBezTo>
                        <a:pt x="1840040" y="1557822"/>
                        <a:pt x="1560747" y="1836587"/>
                        <a:pt x="1215741" y="1836587"/>
                      </a:cubicBezTo>
                      <a:cubicBezTo>
                        <a:pt x="870735" y="1836587"/>
                        <a:pt x="575014" y="1557822"/>
                        <a:pt x="575014" y="1213457"/>
                      </a:cubicBezTo>
                      <a:cubicBezTo>
                        <a:pt x="575014" y="869093"/>
                        <a:pt x="870735" y="590327"/>
                        <a:pt x="1215741" y="590327"/>
                      </a:cubicBezTo>
                    </a:path>
                  </a:pathLst>
                </a:custGeom>
                <a:solidFill>
                  <a:srgbClr val="A5A7A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Helvetica Neue"/>
                    <a:buNone/>
                  </a:pPr>
                  <a:endParaRPr sz="24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880" name="Google Shape;880;p14"/>
              <p:cNvSpPr/>
              <p:nvPr/>
            </p:nvSpPr>
            <p:spPr>
              <a:xfrm>
                <a:off x="2692285" y="659372"/>
                <a:ext cx="1775502" cy="3818738"/>
              </a:xfrm>
              <a:custGeom>
                <a:avLst/>
                <a:gdLst/>
                <a:ahLst/>
                <a:cxnLst/>
                <a:rect l="l" t="t" r="r" b="b"/>
                <a:pathLst>
                  <a:path w="1775502" h="3818738" extrusionOk="0">
                    <a:moveTo>
                      <a:pt x="1652518" y="116213"/>
                    </a:moveTo>
                    <a:cubicBezTo>
                      <a:pt x="1564307" y="36923"/>
                      <a:pt x="1460936" y="0"/>
                      <a:pt x="1327213" y="0"/>
                    </a:cubicBezTo>
                    <a:cubicBezTo>
                      <a:pt x="1169615" y="0"/>
                      <a:pt x="1020706" y="70581"/>
                      <a:pt x="938599" y="184196"/>
                    </a:cubicBezTo>
                    <a:lnTo>
                      <a:pt x="919940" y="210014"/>
                    </a:lnTo>
                    <a:lnTo>
                      <a:pt x="888085" y="210014"/>
                    </a:lnTo>
                    <a:cubicBezTo>
                      <a:pt x="636840" y="210014"/>
                      <a:pt x="447375" y="390911"/>
                      <a:pt x="447375" y="630803"/>
                    </a:cubicBezTo>
                    <a:lnTo>
                      <a:pt x="447375" y="714861"/>
                    </a:lnTo>
                    <a:lnTo>
                      <a:pt x="404481" y="728932"/>
                    </a:lnTo>
                    <a:cubicBezTo>
                      <a:pt x="319823" y="756713"/>
                      <a:pt x="238583" y="832189"/>
                      <a:pt x="197513" y="921209"/>
                    </a:cubicBezTo>
                    <a:cubicBezTo>
                      <a:pt x="169404" y="982140"/>
                      <a:pt x="146204" y="1079901"/>
                      <a:pt x="195315" y="1199627"/>
                    </a:cubicBezTo>
                    <a:lnTo>
                      <a:pt x="212398" y="1241272"/>
                    </a:lnTo>
                    <a:lnTo>
                      <a:pt x="178239" y="1270582"/>
                    </a:lnTo>
                    <a:cubicBezTo>
                      <a:pt x="63302" y="1369205"/>
                      <a:pt x="0" y="1504437"/>
                      <a:pt x="0" y="1651376"/>
                    </a:cubicBezTo>
                    <a:lnTo>
                      <a:pt x="0" y="1682910"/>
                    </a:lnTo>
                    <a:cubicBezTo>
                      <a:pt x="0" y="1735988"/>
                      <a:pt x="14345" y="1783076"/>
                      <a:pt x="29043" y="1826757"/>
                    </a:cubicBezTo>
                    <a:lnTo>
                      <a:pt x="29931" y="1829395"/>
                    </a:lnTo>
                    <a:lnTo>
                      <a:pt x="30579" y="1832100"/>
                    </a:lnTo>
                    <a:cubicBezTo>
                      <a:pt x="33591" y="1844661"/>
                      <a:pt x="43248" y="1864409"/>
                      <a:pt x="52584" y="1883515"/>
                    </a:cubicBezTo>
                    <a:cubicBezTo>
                      <a:pt x="60243" y="1899182"/>
                      <a:pt x="68164" y="1915376"/>
                      <a:pt x="75142" y="1932552"/>
                    </a:cubicBezTo>
                    <a:lnTo>
                      <a:pt x="88058" y="1964347"/>
                    </a:lnTo>
                    <a:lnTo>
                      <a:pt x="68090" y="1992262"/>
                    </a:lnTo>
                    <a:cubicBezTo>
                      <a:pt x="21637" y="2057213"/>
                      <a:pt x="7" y="2137371"/>
                      <a:pt x="7" y="2244528"/>
                    </a:cubicBezTo>
                    <a:cubicBezTo>
                      <a:pt x="7" y="2357335"/>
                      <a:pt x="41558" y="2451637"/>
                      <a:pt x="123505" y="2524809"/>
                    </a:cubicBezTo>
                    <a:lnTo>
                      <a:pt x="163194" y="2560244"/>
                    </a:lnTo>
                    <a:lnTo>
                      <a:pt x="134424" y="2604994"/>
                    </a:lnTo>
                    <a:cubicBezTo>
                      <a:pt x="101541" y="2656142"/>
                      <a:pt x="95531" y="2699536"/>
                      <a:pt x="95531" y="2766551"/>
                    </a:cubicBezTo>
                    <a:cubicBezTo>
                      <a:pt x="95531" y="2846342"/>
                      <a:pt x="123145" y="2929972"/>
                      <a:pt x="173278" y="3002036"/>
                    </a:cubicBezTo>
                    <a:cubicBezTo>
                      <a:pt x="226102" y="3077960"/>
                      <a:pt x="298773" y="3135365"/>
                      <a:pt x="383445" y="3168034"/>
                    </a:cubicBezTo>
                    <a:lnTo>
                      <a:pt x="423334" y="3183427"/>
                    </a:lnTo>
                    <a:lnTo>
                      <a:pt x="423334" y="3226181"/>
                    </a:lnTo>
                    <a:cubicBezTo>
                      <a:pt x="423334" y="3255371"/>
                      <a:pt x="443488" y="3320115"/>
                      <a:pt x="458194" y="3357967"/>
                    </a:cubicBezTo>
                    <a:cubicBezTo>
                      <a:pt x="522063" y="3493727"/>
                      <a:pt x="670765" y="3584703"/>
                      <a:pt x="866876" y="3608030"/>
                    </a:cubicBezTo>
                    <a:cubicBezTo>
                      <a:pt x="913128" y="3607696"/>
                      <a:pt x="993359" y="3600951"/>
                      <a:pt x="994181" y="3600884"/>
                    </a:cubicBezTo>
                    <a:lnTo>
                      <a:pt x="1027692" y="3598053"/>
                    </a:lnTo>
                    <a:lnTo>
                      <a:pt x="1048454" y="3624505"/>
                    </a:lnTo>
                    <a:cubicBezTo>
                      <a:pt x="1149634" y="3753386"/>
                      <a:pt x="1278102" y="3818738"/>
                      <a:pt x="1430310" y="3818738"/>
                    </a:cubicBezTo>
                    <a:cubicBezTo>
                      <a:pt x="1531477" y="3818738"/>
                      <a:pt x="1598766" y="3795258"/>
                      <a:pt x="1677955" y="3732163"/>
                    </a:cubicBezTo>
                    <a:cubicBezTo>
                      <a:pt x="1742680" y="3673663"/>
                      <a:pt x="1775503" y="3582226"/>
                      <a:pt x="1775503" y="3460350"/>
                    </a:cubicBezTo>
                    <a:lnTo>
                      <a:pt x="1775503" y="451649"/>
                    </a:lnTo>
                    <a:cubicBezTo>
                      <a:pt x="1775483" y="349380"/>
                      <a:pt x="1754126" y="208144"/>
                      <a:pt x="1652518" y="116213"/>
                    </a:cubicBezTo>
                    <a:close/>
                  </a:path>
                </a:pathLst>
              </a:custGeom>
              <a:solidFill>
                <a:srgbClr val="1E447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Helvetica Neue"/>
                  <a:buNone/>
                </a:pPr>
                <a:endParaRPr sz="2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" name="Google Shape;881;p14"/>
              <p:cNvSpPr/>
              <p:nvPr/>
            </p:nvSpPr>
            <p:spPr>
              <a:xfrm>
                <a:off x="2629958" y="597045"/>
                <a:ext cx="1900136" cy="3943399"/>
              </a:xfrm>
              <a:custGeom>
                <a:avLst/>
                <a:gdLst/>
                <a:ahLst/>
                <a:cxnLst/>
                <a:rect l="l" t="t" r="r" b="b"/>
                <a:pathLst>
                  <a:path w="1900136" h="3943399" extrusionOk="0">
                    <a:moveTo>
                      <a:pt x="483103" y="2646378"/>
                    </a:moveTo>
                    <a:cubicBezTo>
                      <a:pt x="515405" y="2382679"/>
                      <a:pt x="727062" y="2328332"/>
                      <a:pt x="832209" y="2336379"/>
                    </a:cubicBezTo>
                    <a:cubicBezTo>
                      <a:pt x="881000" y="2336379"/>
                      <a:pt x="913302" y="2374625"/>
                      <a:pt x="913302" y="2421592"/>
                    </a:cubicBezTo>
                    <a:cubicBezTo>
                      <a:pt x="905054" y="2467892"/>
                      <a:pt x="872759" y="2499426"/>
                      <a:pt x="823962" y="2499426"/>
                    </a:cubicBezTo>
                    <a:cubicBezTo>
                      <a:pt x="815714" y="2499426"/>
                      <a:pt x="775171" y="2499426"/>
                      <a:pt x="742869" y="2514859"/>
                    </a:cubicBezTo>
                    <a:cubicBezTo>
                      <a:pt x="685831" y="2545725"/>
                      <a:pt x="661777" y="2592025"/>
                      <a:pt x="653529" y="2661805"/>
                    </a:cubicBezTo>
                    <a:cubicBezTo>
                      <a:pt x="645282" y="2700725"/>
                      <a:pt x="612986" y="2732259"/>
                      <a:pt x="572436" y="2732259"/>
                    </a:cubicBezTo>
                    <a:cubicBezTo>
                      <a:pt x="564189" y="2732259"/>
                      <a:pt x="564189" y="2732259"/>
                      <a:pt x="556629" y="2732259"/>
                    </a:cubicBezTo>
                    <a:cubicBezTo>
                      <a:pt x="515405" y="2732266"/>
                      <a:pt x="474856" y="2693352"/>
                      <a:pt x="483103" y="2646378"/>
                    </a:cubicBezTo>
                    <a:lnTo>
                      <a:pt x="483103" y="2646378"/>
                    </a:lnTo>
                    <a:close/>
                    <a:moveTo>
                      <a:pt x="1327687" y="876312"/>
                    </a:moveTo>
                    <a:cubicBezTo>
                      <a:pt x="1319439" y="830012"/>
                      <a:pt x="1278896" y="799146"/>
                      <a:pt x="1238347" y="799146"/>
                    </a:cubicBezTo>
                    <a:cubicBezTo>
                      <a:pt x="1221852" y="799146"/>
                      <a:pt x="1083721" y="799146"/>
                      <a:pt x="1067921" y="636092"/>
                    </a:cubicBezTo>
                    <a:cubicBezTo>
                      <a:pt x="1059673" y="589125"/>
                      <a:pt x="1019130" y="558259"/>
                      <a:pt x="970340" y="566313"/>
                    </a:cubicBezTo>
                    <a:cubicBezTo>
                      <a:pt x="929797" y="566313"/>
                      <a:pt x="889247" y="604558"/>
                      <a:pt x="897495" y="651526"/>
                    </a:cubicBezTo>
                    <a:cubicBezTo>
                      <a:pt x="921549" y="899792"/>
                      <a:pt x="1116718" y="961525"/>
                      <a:pt x="1230106" y="961525"/>
                    </a:cubicBezTo>
                    <a:cubicBezTo>
                      <a:pt x="1238353" y="961525"/>
                      <a:pt x="1238353" y="961525"/>
                      <a:pt x="1245913" y="961525"/>
                    </a:cubicBezTo>
                    <a:cubicBezTo>
                      <a:pt x="1295391" y="961525"/>
                      <a:pt x="1327687" y="923279"/>
                      <a:pt x="1327687" y="876312"/>
                    </a:cubicBezTo>
                    <a:lnTo>
                      <a:pt x="1327687" y="876312"/>
                    </a:lnTo>
                    <a:close/>
                    <a:moveTo>
                      <a:pt x="1267216" y="1203086"/>
                    </a:moveTo>
                    <a:cubicBezTo>
                      <a:pt x="1267216" y="1250053"/>
                      <a:pt x="1306390" y="1281594"/>
                      <a:pt x="1354493" y="1281594"/>
                    </a:cubicBezTo>
                    <a:cubicBezTo>
                      <a:pt x="1417715" y="1281594"/>
                      <a:pt x="1465136" y="1336616"/>
                      <a:pt x="1465136" y="1399690"/>
                    </a:cubicBezTo>
                    <a:cubicBezTo>
                      <a:pt x="1465136" y="1454712"/>
                      <a:pt x="1417722" y="1509733"/>
                      <a:pt x="1354493" y="1509733"/>
                    </a:cubicBezTo>
                    <a:cubicBezTo>
                      <a:pt x="1306390" y="1509733"/>
                      <a:pt x="1267216" y="1548653"/>
                      <a:pt x="1267216" y="1588241"/>
                    </a:cubicBezTo>
                    <a:cubicBezTo>
                      <a:pt x="1267216" y="1635208"/>
                      <a:pt x="1306390" y="1674796"/>
                      <a:pt x="1354493" y="1674796"/>
                    </a:cubicBezTo>
                    <a:cubicBezTo>
                      <a:pt x="1504991" y="1674796"/>
                      <a:pt x="1632130" y="1548653"/>
                      <a:pt x="1632130" y="1399690"/>
                    </a:cubicBezTo>
                    <a:cubicBezTo>
                      <a:pt x="1632130" y="1242681"/>
                      <a:pt x="1504998" y="1116531"/>
                      <a:pt x="1354493" y="1116531"/>
                    </a:cubicBezTo>
                    <a:cubicBezTo>
                      <a:pt x="1306384" y="1116524"/>
                      <a:pt x="1267216" y="1155444"/>
                      <a:pt x="1267216" y="1203086"/>
                    </a:cubicBezTo>
                    <a:lnTo>
                      <a:pt x="1267216" y="1203086"/>
                    </a:lnTo>
                    <a:close/>
                    <a:moveTo>
                      <a:pt x="1900137" y="513976"/>
                    </a:moveTo>
                    <a:cubicBezTo>
                      <a:pt x="1900137" y="513976"/>
                      <a:pt x="1900137" y="513976"/>
                      <a:pt x="1900137" y="3522690"/>
                    </a:cubicBezTo>
                    <a:cubicBezTo>
                      <a:pt x="1900137" y="3632058"/>
                      <a:pt x="1876082" y="3756865"/>
                      <a:pt x="1780565" y="3842078"/>
                    </a:cubicBezTo>
                    <a:cubicBezTo>
                      <a:pt x="1692600" y="3912533"/>
                      <a:pt x="1612883" y="3943399"/>
                      <a:pt x="1492623" y="3943399"/>
                    </a:cubicBezTo>
                    <a:cubicBezTo>
                      <a:pt x="1309135" y="3943399"/>
                      <a:pt x="1165508" y="3857511"/>
                      <a:pt x="1061744" y="3725325"/>
                    </a:cubicBezTo>
                    <a:cubicBezTo>
                      <a:pt x="1061744" y="3725325"/>
                      <a:pt x="974467" y="3732704"/>
                      <a:pt x="925676" y="3732704"/>
                    </a:cubicBezTo>
                    <a:cubicBezTo>
                      <a:pt x="726388" y="3709891"/>
                      <a:pt x="542899" y="3616624"/>
                      <a:pt x="463182" y="3444850"/>
                    </a:cubicBezTo>
                    <a:cubicBezTo>
                      <a:pt x="463182" y="3444850"/>
                      <a:pt x="423327" y="3343529"/>
                      <a:pt x="423327" y="3288508"/>
                    </a:cubicBezTo>
                    <a:cubicBezTo>
                      <a:pt x="223350" y="3211342"/>
                      <a:pt x="95524" y="3016087"/>
                      <a:pt x="95524" y="2828878"/>
                    </a:cubicBezTo>
                    <a:cubicBezTo>
                      <a:pt x="95524" y="2751045"/>
                      <a:pt x="103772" y="2696691"/>
                      <a:pt x="144315" y="2633623"/>
                    </a:cubicBezTo>
                    <a:cubicBezTo>
                      <a:pt x="39855" y="2540356"/>
                      <a:pt x="0" y="2423602"/>
                      <a:pt x="0" y="2306848"/>
                    </a:cubicBezTo>
                    <a:cubicBezTo>
                      <a:pt x="0" y="2189427"/>
                      <a:pt x="24055" y="2096160"/>
                      <a:pt x="79717" y="2018326"/>
                    </a:cubicBezTo>
                    <a:cubicBezTo>
                      <a:pt x="63910" y="1979406"/>
                      <a:pt x="39862" y="1940493"/>
                      <a:pt x="32302" y="1908958"/>
                    </a:cubicBezTo>
                    <a:cubicBezTo>
                      <a:pt x="16495" y="1861991"/>
                      <a:pt x="0" y="1807638"/>
                      <a:pt x="0" y="1745237"/>
                    </a:cubicBezTo>
                    <a:cubicBezTo>
                      <a:pt x="0" y="1745237"/>
                      <a:pt x="0" y="1745237"/>
                      <a:pt x="0" y="1729804"/>
                    </a:cubicBezTo>
                    <a:cubicBezTo>
                      <a:pt x="0" y="1729804"/>
                      <a:pt x="0" y="1729804"/>
                      <a:pt x="0" y="1713703"/>
                    </a:cubicBezTo>
                    <a:cubicBezTo>
                      <a:pt x="0" y="1558704"/>
                      <a:pt x="63910" y="1402362"/>
                      <a:pt x="199977" y="1285615"/>
                    </a:cubicBezTo>
                    <a:cubicBezTo>
                      <a:pt x="87964" y="1012526"/>
                      <a:pt x="279694" y="787072"/>
                      <a:pt x="447375" y="732051"/>
                    </a:cubicBezTo>
                    <a:cubicBezTo>
                      <a:pt x="447375" y="708564"/>
                      <a:pt x="447375" y="708564"/>
                      <a:pt x="447375" y="693130"/>
                    </a:cubicBezTo>
                    <a:cubicBezTo>
                      <a:pt x="447375" y="420709"/>
                      <a:pt x="662471" y="210021"/>
                      <a:pt x="950412" y="210021"/>
                    </a:cubicBezTo>
                    <a:cubicBezTo>
                      <a:pt x="1045936" y="77834"/>
                      <a:pt x="1213618" y="0"/>
                      <a:pt x="1389540" y="0"/>
                    </a:cubicBezTo>
                    <a:cubicBezTo>
                      <a:pt x="1533166" y="0"/>
                      <a:pt x="1652745" y="38920"/>
                      <a:pt x="1756510" y="132187"/>
                    </a:cubicBezTo>
                    <a:cubicBezTo>
                      <a:pt x="1859594" y="225454"/>
                      <a:pt x="1900137" y="365688"/>
                      <a:pt x="1900137" y="513976"/>
                    </a:cubicBezTo>
                    <a:lnTo>
                      <a:pt x="1900137" y="513976"/>
                    </a:lnTo>
                    <a:close/>
                    <a:moveTo>
                      <a:pt x="1732455" y="513976"/>
                    </a:moveTo>
                    <a:cubicBezTo>
                      <a:pt x="1732455" y="303288"/>
                      <a:pt x="1596388" y="155667"/>
                      <a:pt x="1389533" y="155667"/>
                    </a:cubicBezTo>
                    <a:cubicBezTo>
                      <a:pt x="1293321" y="155667"/>
                      <a:pt x="1213604" y="194588"/>
                      <a:pt x="1149695" y="248934"/>
                    </a:cubicBezTo>
                    <a:cubicBezTo>
                      <a:pt x="1253466" y="287854"/>
                      <a:pt x="1348983" y="381121"/>
                      <a:pt x="1412900" y="483110"/>
                    </a:cubicBezTo>
                    <a:cubicBezTo>
                      <a:pt x="1428707" y="513976"/>
                      <a:pt x="1412900" y="575709"/>
                      <a:pt x="1373045" y="591810"/>
                    </a:cubicBezTo>
                    <a:cubicBezTo>
                      <a:pt x="1333183" y="614622"/>
                      <a:pt x="1269273" y="591810"/>
                      <a:pt x="1253473" y="552889"/>
                    </a:cubicBezTo>
                    <a:cubicBezTo>
                      <a:pt x="1189563" y="444190"/>
                      <a:pt x="1069984" y="381114"/>
                      <a:pt x="950412" y="381114"/>
                    </a:cubicBezTo>
                    <a:cubicBezTo>
                      <a:pt x="790291" y="381114"/>
                      <a:pt x="646664" y="498536"/>
                      <a:pt x="622609" y="654210"/>
                    </a:cubicBezTo>
                    <a:cubicBezTo>
                      <a:pt x="622609" y="677697"/>
                      <a:pt x="622609" y="723990"/>
                      <a:pt x="622609" y="770964"/>
                    </a:cubicBezTo>
                    <a:cubicBezTo>
                      <a:pt x="630857" y="809884"/>
                      <a:pt x="606802" y="841418"/>
                      <a:pt x="566947" y="864231"/>
                    </a:cubicBezTo>
                    <a:cubicBezTo>
                      <a:pt x="423320" y="903151"/>
                      <a:pt x="303742" y="1051439"/>
                      <a:pt x="359411" y="1207774"/>
                    </a:cubicBezTo>
                    <a:cubicBezTo>
                      <a:pt x="423320" y="1168186"/>
                      <a:pt x="503037" y="1168186"/>
                      <a:pt x="566947" y="1168186"/>
                    </a:cubicBezTo>
                    <a:cubicBezTo>
                      <a:pt x="885815" y="1168186"/>
                      <a:pt x="1125653" y="1386929"/>
                      <a:pt x="1149701" y="1690884"/>
                    </a:cubicBezTo>
                    <a:cubicBezTo>
                      <a:pt x="1149701" y="1761338"/>
                      <a:pt x="1109839" y="1784151"/>
                      <a:pt x="1061737" y="1784151"/>
                    </a:cubicBezTo>
                    <a:cubicBezTo>
                      <a:pt x="1013634" y="1784151"/>
                      <a:pt x="982020" y="1745231"/>
                      <a:pt x="982020" y="1706317"/>
                    </a:cubicBezTo>
                    <a:cubicBezTo>
                      <a:pt x="982020" y="1511730"/>
                      <a:pt x="790291" y="1324521"/>
                      <a:pt x="566940" y="1324521"/>
                    </a:cubicBezTo>
                    <a:cubicBezTo>
                      <a:pt x="343590" y="1324521"/>
                      <a:pt x="160108" y="1495622"/>
                      <a:pt x="160108" y="1713696"/>
                    </a:cubicBezTo>
                    <a:cubicBezTo>
                      <a:pt x="160108" y="1807638"/>
                      <a:pt x="199963" y="1901572"/>
                      <a:pt x="263192" y="1963973"/>
                    </a:cubicBezTo>
                    <a:cubicBezTo>
                      <a:pt x="303735" y="2002893"/>
                      <a:pt x="303735" y="2041807"/>
                      <a:pt x="263192" y="2072673"/>
                    </a:cubicBezTo>
                    <a:cubicBezTo>
                      <a:pt x="199970" y="2135073"/>
                      <a:pt x="160108" y="2212907"/>
                      <a:pt x="160108" y="2306848"/>
                    </a:cubicBezTo>
                    <a:cubicBezTo>
                      <a:pt x="160108" y="2400115"/>
                      <a:pt x="223330" y="2477949"/>
                      <a:pt x="303735" y="2540356"/>
                    </a:cubicBezTo>
                    <a:cubicBezTo>
                      <a:pt x="335349" y="2571891"/>
                      <a:pt x="343590" y="2618190"/>
                      <a:pt x="319542" y="2657778"/>
                    </a:cubicBezTo>
                    <a:cubicBezTo>
                      <a:pt x="279687" y="2712131"/>
                      <a:pt x="263192" y="2766478"/>
                      <a:pt x="263192" y="2828878"/>
                    </a:cubicBezTo>
                    <a:cubicBezTo>
                      <a:pt x="263192" y="2961733"/>
                      <a:pt x="391011" y="3125454"/>
                      <a:pt x="542886" y="3156321"/>
                    </a:cubicBezTo>
                    <a:cubicBezTo>
                      <a:pt x="590988" y="3163700"/>
                      <a:pt x="606795" y="3195241"/>
                      <a:pt x="606795" y="3234154"/>
                    </a:cubicBezTo>
                    <a:cubicBezTo>
                      <a:pt x="606795" y="3234154"/>
                      <a:pt x="606795" y="3234154"/>
                      <a:pt x="606795" y="3250255"/>
                    </a:cubicBezTo>
                    <a:cubicBezTo>
                      <a:pt x="606795" y="3421356"/>
                      <a:pt x="750422" y="3553543"/>
                      <a:pt x="925663" y="3561597"/>
                    </a:cubicBezTo>
                    <a:cubicBezTo>
                      <a:pt x="997820" y="3561597"/>
                      <a:pt x="1045923" y="3553543"/>
                      <a:pt x="1085785" y="3538110"/>
                    </a:cubicBezTo>
                    <a:cubicBezTo>
                      <a:pt x="1189556" y="3483756"/>
                      <a:pt x="1269273" y="3367009"/>
                      <a:pt x="1269273" y="3250255"/>
                    </a:cubicBezTo>
                    <a:cubicBezTo>
                      <a:pt x="1269273" y="3218721"/>
                      <a:pt x="1269273" y="3171747"/>
                      <a:pt x="1253466" y="3125454"/>
                    </a:cubicBezTo>
                    <a:cubicBezTo>
                      <a:pt x="1245219" y="3078487"/>
                      <a:pt x="1261714" y="3031513"/>
                      <a:pt x="1300881" y="3016080"/>
                    </a:cubicBezTo>
                    <a:cubicBezTo>
                      <a:pt x="1340736" y="2992593"/>
                      <a:pt x="1405340" y="3016080"/>
                      <a:pt x="1421141" y="3055000"/>
                    </a:cubicBezTo>
                    <a:cubicBezTo>
                      <a:pt x="1452755" y="3163700"/>
                      <a:pt x="1468555" y="3296555"/>
                      <a:pt x="1421141" y="3405929"/>
                    </a:cubicBezTo>
                    <a:cubicBezTo>
                      <a:pt x="1381286" y="3499196"/>
                      <a:pt x="1300881" y="3593138"/>
                      <a:pt x="1213604" y="3655538"/>
                    </a:cubicBezTo>
                    <a:cubicBezTo>
                      <a:pt x="1293321" y="3732704"/>
                      <a:pt x="1373038" y="3787725"/>
                      <a:pt x="1492610" y="3787725"/>
                    </a:cubicBezTo>
                    <a:cubicBezTo>
                      <a:pt x="1612870" y="3787725"/>
                      <a:pt x="1732449" y="3670971"/>
                      <a:pt x="1732449" y="3522683"/>
                    </a:cubicBezTo>
                    <a:cubicBezTo>
                      <a:pt x="1732449" y="3522683"/>
                      <a:pt x="1732449" y="3491817"/>
                      <a:pt x="1732449" y="2797344"/>
                    </a:cubicBezTo>
                    <a:cubicBezTo>
                      <a:pt x="1732449" y="2797344"/>
                      <a:pt x="1732449" y="2797344"/>
                      <a:pt x="1205357" y="2797344"/>
                    </a:cubicBezTo>
                    <a:cubicBezTo>
                      <a:pt x="957958" y="2797344"/>
                      <a:pt x="957958" y="3078487"/>
                      <a:pt x="957958" y="3086541"/>
                    </a:cubicBezTo>
                    <a:cubicBezTo>
                      <a:pt x="957958" y="3132841"/>
                      <a:pt x="918103" y="3163707"/>
                      <a:pt x="869994" y="3163707"/>
                    </a:cubicBezTo>
                    <a:cubicBezTo>
                      <a:pt x="822579" y="3163707"/>
                      <a:pt x="790277" y="3132841"/>
                      <a:pt x="790277" y="3086541"/>
                    </a:cubicBezTo>
                    <a:cubicBezTo>
                      <a:pt x="790277" y="3078487"/>
                      <a:pt x="790277" y="2977173"/>
                      <a:pt x="838380" y="2867798"/>
                    </a:cubicBezTo>
                    <a:cubicBezTo>
                      <a:pt x="902290" y="2720178"/>
                      <a:pt x="1037669" y="2633623"/>
                      <a:pt x="1205350" y="2633623"/>
                    </a:cubicBezTo>
                    <a:cubicBezTo>
                      <a:pt x="1205350" y="2633623"/>
                      <a:pt x="1205350" y="2633623"/>
                      <a:pt x="1732442" y="2633623"/>
                    </a:cubicBezTo>
                    <a:cubicBezTo>
                      <a:pt x="1732442" y="2602757"/>
                      <a:pt x="1732442" y="2470570"/>
                      <a:pt x="1732442" y="2151181"/>
                    </a:cubicBezTo>
                    <a:cubicBezTo>
                      <a:pt x="1732442" y="2151181"/>
                      <a:pt x="1732442" y="2151181"/>
                      <a:pt x="925656" y="2151181"/>
                    </a:cubicBezTo>
                    <a:cubicBezTo>
                      <a:pt x="758663" y="2151181"/>
                      <a:pt x="622596" y="2072673"/>
                      <a:pt x="550439" y="1917006"/>
                    </a:cubicBezTo>
                    <a:cubicBezTo>
                      <a:pt x="503024" y="1807631"/>
                      <a:pt x="494776" y="1706317"/>
                      <a:pt x="494776" y="1698263"/>
                    </a:cubicBezTo>
                    <a:cubicBezTo>
                      <a:pt x="494776" y="1651964"/>
                      <a:pt x="534632" y="1613050"/>
                      <a:pt x="582741" y="1613050"/>
                    </a:cubicBezTo>
                    <a:cubicBezTo>
                      <a:pt x="622596" y="1613050"/>
                      <a:pt x="662458" y="1643917"/>
                      <a:pt x="670705" y="1690884"/>
                    </a:cubicBezTo>
                    <a:cubicBezTo>
                      <a:pt x="670705" y="1690884"/>
                      <a:pt x="670705" y="1776772"/>
                      <a:pt x="710560" y="1854605"/>
                    </a:cubicBezTo>
                    <a:cubicBezTo>
                      <a:pt x="750422" y="1940493"/>
                      <a:pt x="822579" y="1986792"/>
                      <a:pt x="925656" y="1986792"/>
                    </a:cubicBezTo>
                    <a:cubicBezTo>
                      <a:pt x="925656" y="1986792"/>
                      <a:pt x="925656" y="1986792"/>
                      <a:pt x="1732442" y="1986792"/>
                    </a:cubicBezTo>
                    <a:cubicBezTo>
                      <a:pt x="1732442" y="1924392"/>
                      <a:pt x="1732442" y="1713703"/>
                      <a:pt x="1732442" y="1019898"/>
                    </a:cubicBezTo>
                    <a:cubicBezTo>
                      <a:pt x="1732442" y="1019898"/>
                      <a:pt x="1732442" y="1019898"/>
                      <a:pt x="1500851" y="1019898"/>
                    </a:cubicBezTo>
                    <a:cubicBezTo>
                      <a:pt x="1444501" y="1019898"/>
                      <a:pt x="1405327" y="981653"/>
                      <a:pt x="1405327" y="926631"/>
                    </a:cubicBezTo>
                    <a:cubicBezTo>
                      <a:pt x="1405327" y="880332"/>
                      <a:pt x="1444501" y="841418"/>
                      <a:pt x="1500851" y="841418"/>
                    </a:cubicBezTo>
                    <a:cubicBezTo>
                      <a:pt x="1500851" y="841418"/>
                      <a:pt x="1500851" y="841418"/>
                      <a:pt x="1732442" y="841418"/>
                    </a:cubicBezTo>
                    <a:cubicBezTo>
                      <a:pt x="1732455" y="833371"/>
                      <a:pt x="1732455" y="779018"/>
                      <a:pt x="1732455" y="513976"/>
                    </a:cubicBezTo>
                    <a:lnTo>
                      <a:pt x="1732455" y="513976"/>
                    </a:lnTo>
                    <a:close/>
                  </a:path>
                </a:pathLst>
              </a:custGeom>
              <a:solidFill>
                <a:srgbClr val="00BCE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Helvetica Neue"/>
                  <a:buNone/>
                </a:pPr>
                <a:endParaRPr sz="2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882" name="Google Shape;88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95866" y="3193898"/>
            <a:ext cx="934285" cy="934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196778" y="4817123"/>
            <a:ext cx="932463" cy="934285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14"/>
          <p:cNvSpPr/>
          <p:nvPr/>
        </p:nvSpPr>
        <p:spPr>
          <a:xfrm>
            <a:off x="9835146" y="4143476"/>
            <a:ext cx="1655727" cy="42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Observability</a:t>
            </a:r>
            <a:endParaRPr/>
          </a:p>
        </p:txBody>
      </p:sp>
      <p:sp>
        <p:nvSpPr>
          <p:cNvPr id="885" name="Google Shape;885;p14"/>
          <p:cNvSpPr/>
          <p:nvPr/>
        </p:nvSpPr>
        <p:spPr>
          <a:xfrm>
            <a:off x="9684762" y="5746358"/>
            <a:ext cx="1956493" cy="503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Cloud native</a:t>
            </a:r>
            <a:endParaRPr/>
          </a:p>
        </p:txBody>
      </p:sp>
      <p:sp>
        <p:nvSpPr>
          <p:cNvPr id="886" name="Google Shape;886;p14"/>
          <p:cNvSpPr/>
          <p:nvPr/>
        </p:nvSpPr>
        <p:spPr>
          <a:xfrm>
            <a:off x="9835146" y="2562461"/>
            <a:ext cx="1655727" cy="42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Automation</a:t>
            </a:r>
            <a:endParaRPr/>
          </a:p>
        </p:txBody>
      </p:sp>
      <p:sp>
        <p:nvSpPr>
          <p:cNvPr id="887" name="Google Shape;887;p14"/>
          <p:cNvSpPr/>
          <p:nvPr/>
        </p:nvSpPr>
        <p:spPr>
          <a:xfrm>
            <a:off x="7157826" y="2549466"/>
            <a:ext cx="1947120" cy="778578"/>
          </a:xfrm>
          <a:prstGeom prst="roundRect">
            <a:avLst>
              <a:gd name="adj" fmla="val 16667"/>
            </a:avLst>
          </a:prstGeom>
          <a:noFill/>
          <a:ln w="107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rgbClr val="0D27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14"/>
          <p:cNvSpPr/>
          <p:nvPr/>
        </p:nvSpPr>
        <p:spPr>
          <a:xfrm>
            <a:off x="3418648" y="2549466"/>
            <a:ext cx="1947120" cy="778578"/>
          </a:xfrm>
          <a:prstGeom prst="roundRect">
            <a:avLst>
              <a:gd name="adj" fmla="val 16667"/>
            </a:avLst>
          </a:prstGeom>
          <a:noFill/>
          <a:ln w="107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rgbClr val="0D274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5C64"/>
        </a:solidFill>
        <a:effectLst/>
      </p:bgPr>
    </p:bg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5"/>
          <p:cNvSpPr txBox="1">
            <a:spLocks noGrp="1"/>
          </p:cNvSpPr>
          <p:nvPr>
            <p:ph type="title"/>
          </p:nvPr>
        </p:nvSpPr>
        <p:spPr>
          <a:xfrm>
            <a:off x="495300" y="565125"/>
            <a:ext cx="11187112" cy="439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Helvetica Neue"/>
              <a:buNone/>
            </a:pPr>
            <a:r>
              <a:rPr lang="en-US">
                <a:solidFill>
                  <a:schemeClr val="lt1"/>
                </a:solidFill>
              </a:rPr>
              <a:t>What are the real benefits of Infrastructure as Code?</a:t>
            </a:r>
            <a:endParaRPr/>
          </a:p>
        </p:txBody>
      </p:sp>
      <p:sp>
        <p:nvSpPr>
          <p:cNvPr id="894" name="Google Shape;894;p15"/>
          <p:cNvSpPr txBox="1">
            <a:spLocks noGrp="1"/>
          </p:cNvSpPr>
          <p:nvPr>
            <p:ph type="body" idx="1"/>
          </p:nvPr>
        </p:nvSpPr>
        <p:spPr>
          <a:xfrm>
            <a:off x="495300" y="1719072"/>
            <a:ext cx="11187112" cy="467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572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sz="2800">
                <a:solidFill>
                  <a:schemeClr val="lt1"/>
                </a:solidFill>
              </a:rPr>
              <a:t>Speed, performance, simplicity</a:t>
            </a:r>
            <a:endParaRPr/>
          </a:p>
          <a:p>
            <a:pPr marL="457200" lvl="0" indent="-2794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endParaRPr sz="2800">
              <a:solidFill>
                <a:schemeClr val="lt1"/>
              </a:solidFill>
            </a:endParaRPr>
          </a:p>
          <a:p>
            <a:pPr marL="457200" lvl="0" indent="-4572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sz="2800">
                <a:solidFill>
                  <a:schemeClr val="lt1"/>
                </a:solidFill>
              </a:rPr>
              <a:t>Consistent results</a:t>
            </a:r>
            <a:endParaRPr/>
          </a:p>
          <a:p>
            <a:pPr marL="457200" lvl="0" indent="-2794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endParaRPr sz="2800">
              <a:solidFill>
                <a:schemeClr val="lt1"/>
              </a:solidFill>
            </a:endParaRPr>
          </a:p>
          <a:p>
            <a:pPr marL="457200" lvl="0" indent="-4572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sz="2800">
                <a:solidFill>
                  <a:schemeClr val="lt1"/>
                </a:solidFill>
              </a:rPr>
              <a:t>Minimizing risk</a:t>
            </a:r>
            <a:endParaRPr/>
          </a:p>
          <a:p>
            <a:pPr marL="457200" lvl="0" indent="-2794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endParaRPr sz="2800">
              <a:solidFill>
                <a:schemeClr val="lt1"/>
              </a:solidFill>
            </a:endParaRPr>
          </a:p>
          <a:p>
            <a:pPr marL="457200" lvl="0" indent="-4572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sz="2800">
                <a:solidFill>
                  <a:schemeClr val="lt1"/>
                </a:solidFill>
              </a:rPr>
              <a:t>Increased efficiency</a:t>
            </a:r>
            <a:endParaRPr/>
          </a:p>
          <a:p>
            <a:pPr marL="457200" lvl="0" indent="-2794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endParaRPr sz="2800">
              <a:solidFill>
                <a:schemeClr val="lt1"/>
              </a:solidFill>
            </a:endParaRPr>
          </a:p>
          <a:p>
            <a:pPr marL="457200" lvl="0" indent="-4572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sz="2800">
                <a:solidFill>
                  <a:schemeClr val="lt1"/>
                </a:solidFill>
              </a:rPr>
              <a:t>Cost savings</a:t>
            </a:r>
            <a:endParaRPr/>
          </a:p>
          <a:p>
            <a:pPr marL="457200" lvl="0" indent="-2794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endParaRPr sz="28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5C64"/>
        </a:solidFill>
        <a:effectLst/>
      </p:bgPr>
    </p:bg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6"/>
          <p:cNvSpPr txBox="1">
            <a:spLocks noGrp="1"/>
          </p:cNvSpPr>
          <p:nvPr>
            <p:ph type="title"/>
          </p:nvPr>
        </p:nvSpPr>
        <p:spPr>
          <a:xfrm>
            <a:off x="495300" y="565125"/>
            <a:ext cx="11187112" cy="439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Helvetica Neue"/>
              <a:buNone/>
            </a:pPr>
            <a:r>
              <a:rPr lang="en-US">
                <a:solidFill>
                  <a:schemeClr val="lt1"/>
                </a:solidFill>
              </a:rPr>
              <a:t>What are some good practices for Infrastructure as Code?</a:t>
            </a:r>
            <a:endParaRPr/>
          </a:p>
        </p:txBody>
      </p:sp>
      <p:sp>
        <p:nvSpPr>
          <p:cNvPr id="900" name="Google Shape;900;p16"/>
          <p:cNvSpPr txBox="1">
            <a:spLocks noGrp="1"/>
          </p:cNvSpPr>
          <p:nvPr>
            <p:ph type="body" idx="1"/>
          </p:nvPr>
        </p:nvSpPr>
        <p:spPr>
          <a:xfrm>
            <a:off x="495300" y="1719072"/>
            <a:ext cx="11187112" cy="467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7160" lvl="0" indent="15239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>
              <a:solidFill>
                <a:schemeClr val="lt1"/>
              </a:solidFill>
            </a:endParaRPr>
          </a:p>
          <a:p>
            <a:pPr marL="137160" lvl="0" indent="-13716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>
                <a:solidFill>
                  <a:schemeClr val="lt1"/>
                </a:solidFill>
              </a:rPr>
              <a:t>Everything in code</a:t>
            </a:r>
            <a:endParaRPr/>
          </a:p>
          <a:p>
            <a:pPr marL="137160" lvl="0" indent="15239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>
              <a:solidFill>
                <a:schemeClr val="lt1"/>
              </a:solidFill>
            </a:endParaRPr>
          </a:p>
          <a:p>
            <a:pPr marL="137160" lvl="0" indent="-13716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>
                <a:solidFill>
                  <a:schemeClr val="lt1"/>
                </a:solidFill>
              </a:rPr>
              <a:t>Documentation in the system</a:t>
            </a:r>
            <a:endParaRPr/>
          </a:p>
          <a:p>
            <a:pPr marL="137160" lvl="0" indent="15239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>
              <a:solidFill>
                <a:schemeClr val="lt1"/>
              </a:solidFill>
            </a:endParaRPr>
          </a:p>
          <a:p>
            <a:pPr marL="137160" lvl="0" indent="-13716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>
                <a:solidFill>
                  <a:schemeClr val="lt1"/>
                </a:solidFill>
              </a:rPr>
              <a:t>Maintain control</a:t>
            </a:r>
            <a:endParaRPr/>
          </a:p>
          <a:p>
            <a:pPr marL="137160" lvl="0" indent="15239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>
              <a:solidFill>
                <a:schemeClr val="lt1"/>
              </a:solidFill>
            </a:endParaRPr>
          </a:p>
          <a:p>
            <a:pPr marL="137160" lvl="0" indent="-13716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>
                <a:solidFill>
                  <a:schemeClr val="lt1"/>
                </a:solidFill>
              </a:rPr>
              <a:t>Make it modular</a:t>
            </a:r>
            <a:endParaRPr/>
          </a:p>
          <a:p>
            <a:pPr marL="137160" lvl="0" indent="15239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>
              <a:solidFill>
                <a:schemeClr val="lt1"/>
              </a:solidFill>
            </a:endParaRPr>
          </a:p>
          <a:p>
            <a:pPr marL="137160" lvl="0" indent="-13716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>
                <a:solidFill>
                  <a:schemeClr val="lt1"/>
                </a:solidFill>
              </a:rPr>
              <a:t>Test often</a:t>
            </a:r>
            <a:endParaRPr/>
          </a:p>
          <a:p>
            <a:pPr marL="137160" lvl="0" indent="15239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>
              <a:solidFill>
                <a:schemeClr val="lt1"/>
              </a:solidFill>
            </a:endParaRPr>
          </a:p>
          <a:p>
            <a:pPr marL="342900" lvl="0" indent="-1905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7"/>
          <p:cNvSpPr txBox="1">
            <a:spLocks noGrp="1"/>
          </p:cNvSpPr>
          <p:nvPr>
            <p:ph type="title"/>
          </p:nvPr>
        </p:nvSpPr>
        <p:spPr>
          <a:xfrm>
            <a:off x="495300" y="575576"/>
            <a:ext cx="11187112" cy="429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Helvetica Neue"/>
              <a:buNone/>
            </a:pPr>
            <a:endParaRPr/>
          </a:p>
        </p:txBody>
      </p:sp>
      <p:sp>
        <p:nvSpPr>
          <p:cNvPr id="906" name="Google Shape;906;p17"/>
          <p:cNvSpPr txBox="1">
            <a:spLocks noGrp="1"/>
          </p:cNvSpPr>
          <p:nvPr>
            <p:ph type="body" idx="1"/>
          </p:nvPr>
        </p:nvSpPr>
        <p:spPr>
          <a:xfrm>
            <a:off x="495300" y="1719072"/>
            <a:ext cx="11187112" cy="467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7160" lvl="0" indent="-381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/>
          </a:p>
        </p:txBody>
      </p:sp>
      <p:sp>
        <p:nvSpPr>
          <p:cNvPr id="907" name="Google Shape;907;p17"/>
          <p:cNvSpPr txBox="1">
            <a:spLocks noGrp="1"/>
          </p:cNvSpPr>
          <p:nvPr>
            <p:ph type="subTitle" idx="2"/>
          </p:nvPr>
        </p:nvSpPr>
        <p:spPr>
          <a:xfrm>
            <a:off x="494189" y="1088135"/>
            <a:ext cx="1118822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endParaRPr/>
          </a:p>
        </p:txBody>
      </p:sp>
      <p:sp>
        <p:nvSpPr>
          <p:cNvPr id="908" name="Google Shape;908;p17"/>
          <p:cNvSpPr txBox="1">
            <a:spLocks noGrp="1"/>
          </p:cNvSpPr>
          <p:nvPr>
            <p:ph type="ftr" idx="11"/>
          </p:nvPr>
        </p:nvSpPr>
        <p:spPr>
          <a:xfrm>
            <a:off x="495299" y="6391291"/>
            <a:ext cx="6597895" cy="118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3253DC"/>
              </a:buClr>
              <a:buSzPts val="800"/>
              <a:buFont typeface="Arial"/>
              <a:buNone/>
            </a:pPr>
            <a:r>
              <a:rPr lang="en-US"/>
              <a:t>Source sample text</a:t>
            </a:r>
            <a:endParaRPr/>
          </a:p>
        </p:txBody>
      </p:sp>
      <p:pic>
        <p:nvPicPr>
          <p:cNvPr id="909" name="Google Shape;90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29" y="0"/>
            <a:ext cx="1217554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8"/>
          <p:cNvSpPr/>
          <p:nvPr/>
        </p:nvSpPr>
        <p:spPr>
          <a:xfrm>
            <a:off x="111318" y="-1"/>
            <a:ext cx="6225872" cy="2210869"/>
          </a:xfrm>
          <a:prstGeom prst="rect">
            <a:avLst/>
          </a:prstGeom>
          <a:gradFill>
            <a:gsLst>
              <a:gs pos="0">
                <a:srgbClr val="307357"/>
              </a:gs>
              <a:gs pos="60000">
                <a:schemeClr val="accent3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5" name="Google Shape;915;p18"/>
          <p:cNvSpPr txBox="1">
            <a:spLocks noGrp="1"/>
          </p:cNvSpPr>
          <p:nvPr>
            <p:ph type="title"/>
          </p:nvPr>
        </p:nvSpPr>
        <p:spPr>
          <a:xfrm>
            <a:off x="475488" y="1559112"/>
            <a:ext cx="5482210" cy="56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Helvetica Neue"/>
              <a:buNone/>
            </a:pPr>
            <a:r>
              <a:rPr lang="en-US"/>
              <a:t>Conclusion:</a:t>
            </a:r>
            <a:endParaRPr/>
          </a:p>
        </p:txBody>
      </p:sp>
      <p:sp>
        <p:nvSpPr>
          <p:cNvPr id="916" name="Google Shape;916;p18"/>
          <p:cNvSpPr/>
          <p:nvPr/>
        </p:nvSpPr>
        <p:spPr>
          <a:xfrm>
            <a:off x="1669286" y="2598941"/>
            <a:ext cx="3607731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900" bIns="609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Fewer Nerd Knobs</a:t>
            </a:r>
            <a:endParaRPr sz="2100">
              <a:solidFill>
                <a:srgbClr val="80AA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17" name="Google Shape;917;p18"/>
          <p:cNvCxnSpPr/>
          <p:nvPr/>
        </p:nvCxnSpPr>
        <p:spPr>
          <a:xfrm>
            <a:off x="593149" y="4250328"/>
            <a:ext cx="5256087" cy="0"/>
          </a:xfrm>
          <a:prstGeom prst="straightConnector1">
            <a:avLst/>
          </a:prstGeom>
          <a:solidFill>
            <a:srgbClr val="FFFFFF"/>
          </a:solidFill>
          <a:ln w="19050" cap="flat" cmpd="sng">
            <a:solidFill>
              <a:schemeClr val="lt1">
                <a:alpha val="44705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18" name="Google Shape;918;p18"/>
          <p:cNvGrpSpPr/>
          <p:nvPr/>
        </p:nvGrpSpPr>
        <p:grpSpPr>
          <a:xfrm>
            <a:off x="636717" y="4707222"/>
            <a:ext cx="820683" cy="820683"/>
            <a:chOff x="726896" y="3046247"/>
            <a:chExt cx="645752" cy="645752"/>
          </a:xfrm>
        </p:grpSpPr>
        <p:grpSp>
          <p:nvGrpSpPr>
            <p:cNvPr id="919" name="Google Shape;919;p18"/>
            <p:cNvGrpSpPr/>
            <p:nvPr/>
          </p:nvGrpSpPr>
          <p:grpSpPr>
            <a:xfrm>
              <a:off x="726896" y="3046247"/>
              <a:ext cx="645752" cy="645752"/>
              <a:chOff x="726896" y="3046247"/>
              <a:chExt cx="645752" cy="645752"/>
            </a:xfrm>
          </p:grpSpPr>
          <p:sp>
            <p:nvSpPr>
              <p:cNvPr id="920" name="Google Shape;920;p18"/>
              <p:cNvSpPr/>
              <p:nvPr/>
            </p:nvSpPr>
            <p:spPr>
              <a:xfrm>
                <a:off x="1014705" y="3334056"/>
                <a:ext cx="357943" cy="357943"/>
              </a:xfrm>
              <a:custGeom>
                <a:avLst/>
                <a:gdLst/>
                <a:ahLst/>
                <a:cxnLst/>
                <a:rect l="l" t="t" r="r" b="b"/>
                <a:pathLst>
                  <a:path w="357943" h="357943" extrusionOk="0">
                    <a:moveTo>
                      <a:pt x="0" y="0"/>
                    </a:moveTo>
                    <a:lnTo>
                      <a:pt x="357943" y="0"/>
                    </a:lnTo>
                    <a:lnTo>
                      <a:pt x="357943" y="357943"/>
                    </a:lnTo>
                    <a:lnTo>
                      <a:pt x="0" y="357943"/>
                    </a:lnTo>
                    <a:close/>
                  </a:path>
                </a:pathLst>
              </a:custGeom>
              <a:noFill/>
              <a:ln w="98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21" name="Google Shape;921;p18"/>
              <p:cNvSpPr/>
              <p:nvPr/>
            </p:nvSpPr>
            <p:spPr>
              <a:xfrm>
                <a:off x="918565" y="3237916"/>
                <a:ext cx="357943" cy="357943"/>
              </a:xfrm>
              <a:custGeom>
                <a:avLst/>
                <a:gdLst/>
                <a:ahLst/>
                <a:cxnLst/>
                <a:rect l="l" t="t" r="r" b="b"/>
                <a:pathLst>
                  <a:path w="357943" h="357943" extrusionOk="0">
                    <a:moveTo>
                      <a:pt x="357943" y="56848"/>
                    </a:moveTo>
                    <a:lnTo>
                      <a:pt x="357943" y="0"/>
                    </a:lnTo>
                    <a:lnTo>
                      <a:pt x="0" y="0"/>
                    </a:lnTo>
                    <a:lnTo>
                      <a:pt x="0" y="357943"/>
                    </a:lnTo>
                    <a:lnTo>
                      <a:pt x="56848" y="357943"/>
                    </a:lnTo>
                  </a:path>
                </a:pathLst>
              </a:custGeom>
              <a:noFill/>
              <a:ln w="98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22" name="Google Shape;922;p18"/>
              <p:cNvSpPr/>
              <p:nvPr/>
            </p:nvSpPr>
            <p:spPr>
              <a:xfrm>
                <a:off x="822730" y="3142081"/>
                <a:ext cx="357943" cy="357943"/>
              </a:xfrm>
              <a:custGeom>
                <a:avLst/>
                <a:gdLst/>
                <a:ahLst/>
                <a:cxnLst/>
                <a:rect l="l" t="t" r="r" b="b"/>
                <a:pathLst>
                  <a:path w="357943" h="357943" extrusionOk="0">
                    <a:moveTo>
                      <a:pt x="357943" y="56848"/>
                    </a:moveTo>
                    <a:lnTo>
                      <a:pt x="357943" y="0"/>
                    </a:lnTo>
                    <a:lnTo>
                      <a:pt x="0" y="0"/>
                    </a:lnTo>
                    <a:lnTo>
                      <a:pt x="0" y="357943"/>
                    </a:lnTo>
                    <a:lnTo>
                      <a:pt x="56848" y="357943"/>
                    </a:lnTo>
                  </a:path>
                </a:pathLst>
              </a:custGeom>
              <a:noFill/>
              <a:ln w="98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23" name="Google Shape;923;p18"/>
              <p:cNvSpPr/>
              <p:nvPr/>
            </p:nvSpPr>
            <p:spPr>
              <a:xfrm>
                <a:off x="726896" y="3046247"/>
                <a:ext cx="357943" cy="357943"/>
              </a:xfrm>
              <a:custGeom>
                <a:avLst/>
                <a:gdLst/>
                <a:ahLst/>
                <a:cxnLst/>
                <a:rect l="l" t="t" r="r" b="b"/>
                <a:pathLst>
                  <a:path w="357943" h="357943" extrusionOk="0">
                    <a:moveTo>
                      <a:pt x="357943" y="56848"/>
                    </a:moveTo>
                    <a:lnTo>
                      <a:pt x="357943" y="0"/>
                    </a:lnTo>
                    <a:lnTo>
                      <a:pt x="0" y="0"/>
                    </a:lnTo>
                    <a:lnTo>
                      <a:pt x="0" y="357943"/>
                    </a:lnTo>
                    <a:lnTo>
                      <a:pt x="56848" y="357943"/>
                    </a:lnTo>
                  </a:path>
                </a:pathLst>
              </a:custGeom>
              <a:noFill/>
              <a:ln w="98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sp>
          <p:nvSpPr>
            <p:cNvPr id="924" name="Google Shape;924;p18"/>
            <p:cNvSpPr/>
            <p:nvPr/>
          </p:nvSpPr>
          <p:spPr>
            <a:xfrm>
              <a:off x="1078610" y="3397133"/>
              <a:ext cx="230874" cy="230874"/>
            </a:xfrm>
            <a:custGeom>
              <a:avLst/>
              <a:gdLst/>
              <a:ahLst/>
              <a:cxnLst/>
              <a:rect l="l" t="t" r="r" b="b"/>
              <a:pathLst>
                <a:path w="230874" h="230874" extrusionOk="0">
                  <a:moveTo>
                    <a:pt x="230875" y="115437"/>
                  </a:moveTo>
                  <a:cubicBezTo>
                    <a:pt x="230875" y="179192"/>
                    <a:pt x="179192" y="230875"/>
                    <a:pt x="115437" y="230875"/>
                  </a:cubicBezTo>
                  <a:cubicBezTo>
                    <a:pt x="51683" y="230875"/>
                    <a:pt x="0" y="179192"/>
                    <a:pt x="0" y="115437"/>
                  </a:cubicBezTo>
                  <a:cubicBezTo>
                    <a:pt x="0" y="51683"/>
                    <a:pt x="51683" y="0"/>
                    <a:pt x="115437" y="0"/>
                  </a:cubicBezTo>
                  <a:cubicBezTo>
                    <a:pt x="179192" y="0"/>
                    <a:pt x="230875" y="51683"/>
                    <a:pt x="230875" y="115437"/>
                  </a:cubicBezTo>
                  <a:close/>
                </a:path>
              </a:pathLst>
            </a:custGeom>
            <a:noFill/>
            <a:ln w="98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25" name="Google Shape;925;p18"/>
            <p:cNvSpPr/>
            <p:nvPr/>
          </p:nvSpPr>
          <p:spPr>
            <a:xfrm>
              <a:off x="1146130" y="3482077"/>
              <a:ext cx="98012" cy="67520"/>
            </a:xfrm>
            <a:custGeom>
              <a:avLst/>
              <a:gdLst/>
              <a:ahLst/>
              <a:cxnLst/>
              <a:rect l="l" t="t" r="r" b="b"/>
              <a:pathLst>
                <a:path w="98012" h="67520" extrusionOk="0">
                  <a:moveTo>
                    <a:pt x="0" y="34849"/>
                  </a:moveTo>
                  <a:lnTo>
                    <a:pt x="30493" y="67520"/>
                  </a:lnTo>
                  <a:lnTo>
                    <a:pt x="98013" y="0"/>
                  </a:lnTo>
                </a:path>
              </a:pathLst>
            </a:custGeom>
            <a:noFill/>
            <a:ln w="98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926" name="Google Shape;926;p18"/>
          <p:cNvSpPr/>
          <p:nvPr/>
        </p:nvSpPr>
        <p:spPr>
          <a:xfrm>
            <a:off x="1778818" y="4647133"/>
            <a:ext cx="3706316" cy="9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900" bIns="609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Rapid deployment </a:t>
            </a:r>
            <a:r>
              <a:rPr lang="en-US" sz="2100">
                <a:solidFill>
                  <a:srgbClr val="E1E1E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via IaC</a:t>
            </a:r>
            <a:endParaRPr sz="2100">
              <a:solidFill>
                <a:srgbClr val="E1E1E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27" name="Google Shape;927;p18"/>
          <p:cNvCxnSpPr/>
          <p:nvPr/>
        </p:nvCxnSpPr>
        <p:spPr>
          <a:xfrm>
            <a:off x="501650" y="2280414"/>
            <a:ext cx="5459960" cy="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lg" len="lg"/>
            <a:tailEnd type="none" w="sm" len="sm"/>
          </a:ln>
        </p:spPr>
      </p:cxnSp>
      <p:sp>
        <p:nvSpPr>
          <p:cNvPr id="928" name="Google Shape;928;p18"/>
          <p:cNvSpPr/>
          <p:nvPr/>
        </p:nvSpPr>
        <p:spPr>
          <a:xfrm>
            <a:off x="9454855" y="6191881"/>
            <a:ext cx="2737145" cy="666119"/>
          </a:xfrm>
          <a:prstGeom prst="rect">
            <a:avLst/>
          </a:prstGeom>
          <a:gradFill>
            <a:gsLst>
              <a:gs pos="0">
                <a:srgbClr val="307357"/>
              </a:gs>
              <a:gs pos="60000">
                <a:schemeClr val="accent3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29" name="Google Shape;92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2838" y="278994"/>
            <a:ext cx="5239560" cy="8736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22255" y="2390032"/>
            <a:ext cx="1350996" cy="1750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18"/>
          <p:cNvPicPr preferRelativeResize="0"/>
          <p:nvPr/>
        </p:nvPicPr>
        <p:blipFill rotWithShape="1">
          <a:blip r:embed="rId5">
            <a:alphaModFix/>
          </a:blip>
          <a:srcRect l="51689"/>
          <a:stretch/>
        </p:blipFill>
        <p:spPr>
          <a:xfrm>
            <a:off x="5388926" y="4481129"/>
            <a:ext cx="1765547" cy="211397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32" name="Google Shape;932;p18"/>
          <p:cNvSpPr txBox="1"/>
          <p:nvPr/>
        </p:nvSpPr>
        <p:spPr>
          <a:xfrm rot="469531">
            <a:off x="5348292" y="5664363"/>
            <a:ext cx="1846815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Helvetica Neue"/>
              <a:buNone/>
            </a:pPr>
            <a:r>
              <a:rPr lang="en-US" sz="23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Francois</a:t>
            </a:r>
            <a:br>
              <a:rPr lang="en-US" sz="23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3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FlashStack</a:t>
            </a:r>
            <a:endParaRPr sz="23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33" name="Google Shape;933;p18" descr="Server outlin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73" y="2337867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18" descr="Network outlin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3574" y="2510192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18" descr="Database outlin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2749" y="3316303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9"/>
          <p:cNvSpPr txBox="1">
            <a:spLocks noGrp="1"/>
          </p:cNvSpPr>
          <p:nvPr>
            <p:ph type="title"/>
          </p:nvPr>
        </p:nvSpPr>
        <p:spPr>
          <a:xfrm>
            <a:off x="495300" y="549415"/>
            <a:ext cx="11187112" cy="455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Helvetica Neue"/>
              <a:buNone/>
            </a:pPr>
            <a:r>
              <a:rPr lang="en-US"/>
              <a:t>And ALWAYS more </a:t>
            </a:r>
            <a:r>
              <a:rPr lang="en-US" strike="sngStrike"/>
              <a:t>Voltron</a:t>
            </a:r>
            <a:r>
              <a:rPr lang="en-US"/>
              <a:t> FlashStack</a:t>
            </a:r>
            <a:endParaRPr/>
          </a:p>
        </p:txBody>
      </p:sp>
      <p:sp>
        <p:nvSpPr>
          <p:cNvPr id="941" name="Google Shape;941;p19"/>
          <p:cNvSpPr txBox="1">
            <a:spLocks noGrp="1"/>
          </p:cNvSpPr>
          <p:nvPr>
            <p:ph type="body" idx="1"/>
          </p:nvPr>
        </p:nvSpPr>
        <p:spPr>
          <a:xfrm>
            <a:off x="612812" y="1303419"/>
            <a:ext cx="5466587" cy="467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/>
              <a:t>UCS B200 + UCSM</a:t>
            </a:r>
            <a:endParaRPr/>
          </a:p>
          <a:p>
            <a:pPr marL="137160" lvl="0" indent="-381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/>
          </a:p>
          <a:p>
            <a:pPr marL="137160" lvl="0" indent="-381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b="1"/>
          </a:p>
        </p:txBody>
      </p:sp>
      <p:sp>
        <p:nvSpPr>
          <p:cNvPr id="942" name="Google Shape;942;p19"/>
          <p:cNvSpPr txBox="1">
            <a:spLocks noGrp="1"/>
          </p:cNvSpPr>
          <p:nvPr>
            <p:ph type="body" idx="2"/>
          </p:nvPr>
        </p:nvSpPr>
        <p:spPr>
          <a:xfrm>
            <a:off x="6079399" y="1359037"/>
            <a:ext cx="5466587" cy="467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/>
              <a:t>UCS X-Series + Intersight</a:t>
            </a:r>
            <a:endParaRPr/>
          </a:p>
        </p:txBody>
      </p:sp>
      <p:pic>
        <p:nvPicPr>
          <p:cNvPr id="943" name="Google Shape;94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2372" y="1713396"/>
            <a:ext cx="2993399" cy="4179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19" descr="Voltron Legendary Defender, Netflix, and Transgender Visibility | Collid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65778" y="2022734"/>
            <a:ext cx="6835370" cy="3844896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19"/>
          <p:cNvSpPr txBox="1"/>
          <p:nvPr/>
        </p:nvSpPr>
        <p:spPr>
          <a:xfrm>
            <a:off x="981770" y="6015495"/>
            <a:ext cx="10899972" cy="65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1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#1 UCS-based full stack solution!</a:t>
            </a:r>
            <a:endParaRPr sz="4400" b="1" i="0" u="none" strike="noStrike" cap="non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"/>
          <p:cNvSpPr txBox="1">
            <a:spLocks noGrp="1"/>
          </p:cNvSpPr>
          <p:nvPr>
            <p:ph type="body" idx="1"/>
          </p:nvPr>
        </p:nvSpPr>
        <p:spPr>
          <a:xfrm>
            <a:off x="477080" y="1199537"/>
            <a:ext cx="3976933" cy="437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/>
              <a:t>20 years - customer, partner, service provider experience</a:t>
            </a:r>
            <a:endParaRPr/>
          </a:p>
          <a:p>
            <a:pPr marL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/>
          </a:p>
          <a:p>
            <a:pPr marL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/>
              <a:t>Co-leader - PowerShell &amp; 	   VMware User Groups</a:t>
            </a:r>
            <a:endParaRPr/>
          </a:p>
          <a:p>
            <a:pPr marL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/>
          </a:p>
          <a:p>
            <a:pPr marL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/>
              <a:t>Find me: Orange hat, big grin and the loud "Howdy Y'all."</a:t>
            </a:r>
            <a:endParaRPr/>
          </a:p>
          <a:p>
            <a:pPr marL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/>
          </a:p>
          <a:p>
            <a:pPr marL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/>
              <a:t>I have little shame, and try to share my learnings with others</a:t>
            </a:r>
            <a:endParaRPr/>
          </a:p>
          <a:p>
            <a:pPr marL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/>
          </a:p>
        </p:txBody>
      </p:sp>
      <p:sp>
        <p:nvSpPr>
          <p:cNvPr id="249" name="Google Shape;249;p2"/>
          <p:cNvSpPr txBox="1">
            <a:spLocks noGrp="1"/>
          </p:cNvSpPr>
          <p:nvPr>
            <p:ph type="title"/>
          </p:nvPr>
        </p:nvSpPr>
        <p:spPr>
          <a:xfrm>
            <a:off x="477080" y="190082"/>
            <a:ext cx="3574220" cy="60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Helvetica Neue"/>
              <a:buNone/>
            </a:pPr>
            <a:r>
              <a:rPr lang="en-US"/>
              <a:t>Who am I?</a:t>
            </a:r>
            <a:endParaRPr/>
          </a:p>
        </p:txBody>
      </p:sp>
      <p:sp>
        <p:nvSpPr>
          <p:cNvPr id="250" name="Google Shape;250;p2"/>
          <p:cNvSpPr/>
          <p:nvPr/>
        </p:nvSpPr>
        <p:spPr>
          <a:xfrm>
            <a:off x="3689968" y="5658462"/>
            <a:ext cx="906308" cy="60484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1" name="Google Shape;251;p2" descr="A person wearing headphone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2675" y="1561752"/>
            <a:ext cx="4398181" cy="345531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"/>
          <p:cNvSpPr txBox="1"/>
          <p:nvPr/>
        </p:nvSpPr>
        <p:spPr>
          <a:xfrm>
            <a:off x="458771" y="5752704"/>
            <a:ext cx="3108983" cy="354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let IaC scare you </a:t>
            </a:r>
            <a:endParaRPr/>
          </a:p>
        </p:txBody>
      </p:sp>
      <p:pic>
        <p:nvPicPr>
          <p:cNvPr id="253" name="Google Shape;25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92675" y="426168"/>
            <a:ext cx="4504509" cy="5837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0210" y="2277607"/>
            <a:ext cx="666471" cy="88463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"/>
          <p:cNvSpPr txBox="1"/>
          <p:nvPr/>
        </p:nvSpPr>
        <p:spPr>
          <a:xfrm>
            <a:off x="793397" y="1222343"/>
            <a:ext cx="105156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</a:pPr>
            <a:endParaRPr sz="2133" b="1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1" name="Google Shape;261;p3"/>
          <p:cNvSpPr txBox="1">
            <a:spLocks noGrp="1"/>
          </p:cNvSpPr>
          <p:nvPr>
            <p:ph type="title"/>
          </p:nvPr>
        </p:nvSpPr>
        <p:spPr>
          <a:xfrm>
            <a:off x="838200" y="823682"/>
            <a:ext cx="10515600" cy="439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oxima Nova"/>
              <a:buNone/>
            </a:pPr>
            <a:r>
              <a:rPr lang="en-US" sz="4800" b="0">
                <a:latin typeface="Proxima Nova"/>
                <a:ea typeface="Proxima Nova"/>
                <a:cs typeface="Proxima Nova"/>
                <a:sym typeface="Proxima Nova"/>
              </a:rPr>
              <a:t>What is FlashStack?</a:t>
            </a:r>
            <a:endParaRPr/>
          </a:p>
        </p:txBody>
      </p:sp>
      <p:pic>
        <p:nvPicPr>
          <p:cNvPr id="262" name="Google Shape;262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1509" y="3349983"/>
            <a:ext cx="795063" cy="421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4361" y="3128401"/>
            <a:ext cx="857480" cy="6681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Google Shape;264;p3"/>
          <p:cNvGrpSpPr/>
          <p:nvPr/>
        </p:nvGrpSpPr>
        <p:grpSpPr>
          <a:xfrm>
            <a:off x="4671636" y="2999854"/>
            <a:ext cx="1157027" cy="752141"/>
            <a:chOff x="3029619" y="2746669"/>
            <a:chExt cx="1865014" cy="1212377"/>
          </a:xfrm>
        </p:grpSpPr>
        <p:pic>
          <p:nvPicPr>
            <p:cNvPr id="265" name="Google Shape;265;p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029619" y="2746669"/>
              <a:ext cx="1863664" cy="495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030968" y="3341968"/>
              <a:ext cx="1863665" cy="6170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7" name="Google Shape;267;p3"/>
          <p:cNvGrpSpPr/>
          <p:nvPr/>
        </p:nvGrpSpPr>
        <p:grpSpPr>
          <a:xfrm>
            <a:off x="7445393" y="2825896"/>
            <a:ext cx="1300084" cy="1380302"/>
            <a:chOff x="7528447" y="1877761"/>
            <a:chExt cx="1974911" cy="1486594"/>
          </a:xfrm>
        </p:grpSpPr>
        <p:sp>
          <p:nvSpPr>
            <p:cNvPr id="268" name="Google Shape;268;p3"/>
            <p:cNvSpPr txBox="1"/>
            <p:nvPr/>
          </p:nvSpPr>
          <p:spPr>
            <a:xfrm>
              <a:off x="7792684" y="2140143"/>
              <a:ext cx="13932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rgbClr val="222222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NEXUS SWITCHES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>
                  <a:solidFill>
                    <a:srgbClr val="22222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(Ethernet)</a:t>
              </a:r>
              <a:endParaRPr/>
            </a:p>
          </p:txBody>
        </p:sp>
        <p:sp>
          <p:nvSpPr>
            <p:cNvPr id="269" name="Google Shape;269;p3"/>
            <p:cNvSpPr txBox="1"/>
            <p:nvPr/>
          </p:nvSpPr>
          <p:spPr>
            <a:xfrm>
              <a:off x="7888662" y="2933255"/>
              <a:ext cx="12546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rgbClr val="222222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MDS SWITCHES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>
                  <a:solidFill>
                    <a:srgbClr val="22222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(Fibre Channel)</a:t>
              </a:r>
              <a:endParaRPr/>
            </a:p>
          </p:txBody>
        </p:sp>
        <p:pic>
          <p:nvPicPr>
            <p:cNvPr id="270" name="Google Shape;270;p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 flipH="1">
              <a:off x="7589959" y="1877761"/>
              <a:ext cx="1875099" cy="2623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528447" y="2546077"/>
              <a:ext cx="1974911" cy="42906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2" name="Google Shape;272;p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944388" y="4012065"/>
            <a:ext cx="1542644" cy="30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" descr="flashStack-logo.jp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255554" y="2999854"/>
            <a:ext cx="2771704" cy="8107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4" name="Google Shape;274;p3"/>
          <p:cNvGrpSpPr/>
          <p:nvPr/>
        </p:nvGrpSpPr>
        <p:grpSpPr>
          <a:xfrm>
            <a:off x="2936446" y="2333167"/>
            <a:ext cx="330215" cy="2063503"/>
            <a:chOff x="2936445" y="2058866"/>
            <a:chExt cx="330215" cy="2063503"/>
          </a:xfrm>
        </p:grpSpPr>
        <p:cxnSp>
          <p:nvCxnSpPr>
            <p:cNvPr id="275" name="Google Shape;275;p3"/>
            <p:cNvCxnSpPr/>
            <p:nvPr/>
          </p:nvCxnSpPr>
          <p:spPr>
            <a:xfrm>
              <a:off x="3099496" y="2058866"/>
              <a:ext cx="0" cy="668152"/>
            </a:xfrm>
            <a:prstGeom prst="straightConnector1">
              <a:avLst/>
            </a:prstGeom>
            <a:solidFill>
              <a:srgbClr val="FFFFFF"/>
            </a:solidFill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6" name="Google Shape;276;p3"/>
            <p:cNvCxnSpPr/>
            <p:nvPr/>
          </p:nvCxnSpPr>
          <p:spPr>
            <a:xfrm>
              <a:off x="3099496" y="3454217"/>
              <a:ext cx="0" cy="668152"/>
            </a:xfrm>
            <a:prstGeom prst="straightConnector1">
              <a:avLst/>
            </a:prstGeom>
            <a:solidFill>
              <a:srgbClr val="FFFFFF"/>
            </a:solidFill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77" name="Google Shape;277;p3"/>
            <p:cNvGrpSpPr/>
            <p:nvPr/>
          </p:nvGrpSpPr>
          <p:grpSpPr>
            <a:xfrm>
              <a:off x="2936445" y="2920810"/>
              <a:ext cx="330215" cy="329009"/>
              <a:chOff x="190477" y="1276422"/>
              <a:chExt cx="330215" cy="329009"/>
            </a:xfrm>
          </p:grpSpPr>
          <p:cxnSp>
            <p:nvCxnSpPr>
              <p:cNvPr id="278" name="Google Shape;278;p3"/>
              <p:cNvCxnSpPr/>
              <p:nvPr/>
            </p:nvCxnSpPr>
            <p:spPr>
              <a:xfrm>
                <a:off x="355585" y="1276422"/>
                <a:ext cx="0" cy="329009"/>
              </a:xfrm>
              <a:prstGeom prst="straightConnector1">
                <a:avLst/>
              </a:prstGeom>
              <a:solidFill>
                <a:srgbClr val="FFFFFF"/>
              </a:solidFill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79" name="Google Shape;279;p3"/>
              <p:cNvCxnSpPr/>
              <p:nvPr/>
            </p:nvCxnSpPr>
            <p:spPr>
              <a:xfrm rot="10800000">
                <a:off x="190477" y="1434395"/>
                <a:ext cx="330215" cy="0"/>
              </a:xfrm>
              <a:prstGeom prst="straightConnector1">
                <a:avLst/>
              </a:prstGeom>
              <a:solidFill>
                <a:srgbClr val="FFFFFF"/>
              </a:solidFill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280" name="Google Shape;280;p3"/>
          <p:cNvGrpSpPr/>
          <p:nvPr/>
        </p:nvGrpSpPr>
        <p:grpSpPr>
          <a:xfrm>
            <a:off x="5919934" y="2331702"/>
            <a:ext cx="330215" cy="2063503"/>
            <a:chOff x="2936445" y="2058866"/>
            <a:chExt cx="330215" cy="2063503"/>
          </a:xfrm>
        </p:grpSpPr>
        <p:cxnSp>
          <p:nvCxnSpPr>
            <p:cNvPr id="281" name="Google Shape;281;p3"/>
            <p:cNvCxnSpPr/>
            <p:nvPr/>
          </p:nvCxnSpPr>
          <p:spPr>
            <a:xfrm>
              <a:off x="3099496" y="2058866"/>
              <a:ext cx="0" cy="668152"/>
            </a:xfrm>
            <a:prstGeom prst="straightConnector1">
              <a:avLst/>
            </a:prstGeom>
            <a:solidFill>
              <a:srgbClr val="FFFFFF"/>
            </a:solidFill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" name="Google Shape;282;p3"/>
            <p:cNvCxnSpPr/>
            <p:nvPr/>
          </p:nvCxnSpPr>
          <p:spPr>
            <a:xfrm>
              <a:off x="3099496" y="3454217"/>
              <a:ext cx="0" cy="668152"/>
            </a:xfrm>
            <a:prstGeom prst="straightConnector1">
              <a:avLst/>
            </a:prstGeom>
            <a:solidFill>
              <a:srgbClr val="FFFFFF"/>
            </a:solidFill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83" name="Google Shape;283;p3"/>
            <p:cNvGrpSpPr/>
            <p:nvPr/>
          </p:nvGrpSpPr>
          <p:grpSpPr>
            <a:xfrm>
              <a:off x="2936445" y="2920810"/>
              <a:ext cx="330215" cy="329009"/>
              <a:chOff x="190477" y="1276422"/>
              <a:chExt cx="330215" cy="329009"/>
            </a:xfrm>
          </p:grpSpPr>
          <p:cxnSp>
            <p:nvCxnSpPr>
              <p:cNvPr id="284" name="Google Shape;284;p3"/>
              <p:cNvCxnSpPr/>
              <p:nvPr/>
            </p:nvCxnSpPr>
            <p:spPr>
              <a:xfrm>
                <a:off x="355585" y="1276422"/>
                <a:ext cx="0" cy="329009"/>
              </a:xfrm>
              <a:prstGeom prst="straightConnector1">
                <a:avLst/>
              </a:prstGeom>
              <a:solidFill>
                <a:srgbClr val="FFFFFF"/>
              </a:solidFill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85" name="Google Shape;285;p3"/>
              <p:cNvCxnSpPr/>
              <p:nvPr/>
            </p:nvCxnSpPr>
            <p:spPr>
              <a:xfrm rot="10800000">
                <a:off x="190477" y="1434395"/>
                <a:ext cx="330215" cy="0"/>
              </a:xfrm>
              <a:prstGeom prst="straightConnector1">
                <a:avLst/>
              </a:prstGeom>
              <a:solidFill>
                <a:srgbClr val="FFFFFF"/>
              </a:solidFill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286" name="Google Shape;286;p3"/>
          <p:cNvGrpSpPr/>
          <p:nvPr/>
        </p:nvGrpSpPr>
        <p:grpSpPr>
          <a:xfrm>
            <a:off x="8962029" y="2331702"/>
            <a:ext cx="330215" cy="2063503"/>
            <a:chOff x="2936445" y="2058866"/>
            <a:chExt cx="330215" cy="2063503"/>
          </a:xfrm>
        </p:grpSpPr>
        <p:cxnSp>
          <p:nvCxnSpPr>
            <p:cNvPr id="287" name="Google Shape;287;p3"/>
            <p:cNvCxnSpPr/>
            <p:nvPr/>
          </p:nvCxnSpPr>
          <p:spPr>
            <a:xfrm>
              <a:off x="3099496" y="2058866"/>
              <a:ext cx="0" cy="668152"/>
            </a:xfrm>
            <a:prstGeom prst="straightConnector1">
              <a:avLst/>
            </a:prstGeom>
            <a:solidFill>
              <a:srgbClr val="FFFFFF"/>
            </a:solidFill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" name="Google Shape;288;p3"/>
            <p:cNvCxnSpPr/>
            <p:nvPr/>
          </p:nvCxnSpPr>
          <p:spPr>
            <a:xfrm>
              <a:off x="3099496" y="3454217"/>
              <a:ext cx="0" cy="668152"/>
            </a:xfrm>
            <a:prstGeom prst="straightConnector1">
              <a:avLst/>
            </a:prstGeom>
            <a:solidFill>
              <a:srgbClr val="FFFFFF"/>
            </a:solidFill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9" name="Google Shape;289;p3"/>
            <p:cNvCxnSpPr/>
            <p:nvPr/>
          </p:nvCxnSpPr>
          <p:spPr>
            <a:xfrm rot="10800000">
              <a:off x="2936445" y="3019935"/>
              <a:ext cx="330215" cy="0"/>
            </a:xfrm>
            <a:prstGeom prst="straightConnector1">
              <a:avLst/>
            </a:prstGeom>
            <a:solidFill>
              <a:srgbClr val="FFFFFF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290" name="Google Shape;290;p3"/>
          <p:cNvCxnSpPr/>
          <p:nvPr/>
        </p:nvCxnSpPr>
        <p:spPr>
          <a:xfrm rot="10800000">
            <a:off x="8964297" y="3427061"/>
            <a:ext cx="330215" cy="0"/>
          </a:xfrm>
          <a:prstGeom prst="straightConnector1">
            <a:avLst/>
          </a:prstGeom>
          <a:solidFill>
            <a:srgbClr val="FFFFFF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91" name="Google Shape;291;p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266126" y="2989783"/>
            <a:ext cx="1319316" cy="729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" descr="Product image for Cisco UCS X-Series Modular System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476577" y="3017137"/>
            <a:ext cx="1368599" cy="819848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"/>
          <p:cNvSpPr txBox="1"/>
          <p:nvPr/>
        </p:nvSpPr>
        <p:spPr>
          <a:xfrm>
            <a:off x="646014" y="5346559"/>
            <a:ext cx="10899972" cy="65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1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#1 UCS-based full stack solution!</a:t>
            </a:r>
            <a:endParaRPr sz="4400" b="1" i="0" u="none" strike="noStrike" cap="non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"/>
          <p:cNvSpPr txBox="1">
            <a:spLocks noGrp="1"/>
          </p:cNvSpPr>
          <p:nvPr>
            <p:ph type="title"/>
          </p:nvPr>
        </p:nvSpPr>
        <p:spPr>
          <a:xfrm>
            <a:off x="495300" y="549415"/>
            <a:ext cx="11187112" cy="455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Helvetica Neue"/>
              <a:buNone/>
            </a:pPr>
            <a:r>
              <a:rPr lang="en-US"/>
              <a:t>The Old &amp; New UCS</a:t>
            </a:r>
            <a:endParaRPr/>
          </a:p>
        </p:txBody>
      </p:sp>
      <p:sp>
        <p:nvSpPr>
          <p:cNvPr id="299" name="Google Shape;299;p4"/>
          <p:cNvSpPr txBox="1">
            <a:spLocks noGrp="1"/>
          </p:cNvSpPr>
          <p:nvPr>
            <p:ph type="body" idx="1"/>
          </p:nvPr>
        </p:nvSpPr>
        <p:spPr>
          <a:xfrm>
            <a:off x="495299" y="1719072"/>
            <a:ext cx="5466587" cy="467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/>
              <a:t>	UCS B200 + UCSM</a:t>
            </a:r>
            <a:endParaRPr/>
          </a:p>
          <a:p>
            <a:pPr marL="137160" lvl="0" indent="-381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/>
          </a:p>
          <a:p>
            <a:pPr marL="137160" lvl="0" indent="-381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b="1"/>
          </a:p>
        </p:txBody>
      </p:sp>
      <p:sp>
        <p:nvSpPr>
          <p:cNvPr id="300" name="Google Shape;300;p4"/>
          <p:cNvSpPr txBox="1">
            <a:spLocks noGrp="1"/>
          </p:cNvSpPr>
          <p:nvPr>
            <p:ph type="body" idx="2"/>
          </p:nvPr>
        </p:nvSpPr>
        <p:spPr>
          <a:xfrm>
            <a:off x="6215825" y="1719072"/>
            <a:ext cx="5466587" cy="467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/>
              <a:t>UCS X-Series + Intersight</a:t>
            </a:r>
            <a:endParaRPr/>
          </a:p>
        </p:txBody>
      </p:sp>
      <p:pic>
        <p:nvPicPr>
          <p:cNvPr id="301" name="Google Shape;30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0596" y="2129049"/>
            <a:ext cx="2993399" cy="4179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" descr="Voltron Legendary Defender, Netflix, and Transgender Visibility | Collid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02204" y="2382769"/>
            <a:ext cx="6835370" cy="3844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5"/>
          <p:cNvGrpSpPr/>
          <p:nvPr/>
        </p:nvGrpSpPr>
        <p:grpSpPr>
          <a:xfrm>
            <a:off x="10329137" y="5226595"/>
            <a:ext cx="1303956" cy="699077"/>
            <a:chOff x="2484619" y="1195229"/>
            <a:chExt cx="816281" cy="425293"/>
          </a:xfrm>
        </p:grpSpPr>
        <p:pic>
          <p:nvPicPr>
            <p:cNvPr id="308" name="Google Shape;308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89232" y="1195229"/>
              <a:ext cx="807054" cy="215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5"/>
            <p:cNvPicPr preferRelativeResize="0"/>
            <p:nvPr/>
          </p:nvPicPr>
          <p:blipFill rotWithShape="1">
            <a:blip r:embed="rId4">
              <a:alphaModFix/>
            </a:blip>
            <a:srcRect l="9852" t="50153" r="9674" b="13155"/>
            <a:stretch/>
          </p:blipFill>
          <p:spPr>
            <a:xfrm>
              <a:off x="2484619" y="1411179"/>
              <a:ext cx="816281" cy="2093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0" name="Google Shape;310;p5"/>
          <p:cNvSpPr txBox="1"/>
          <p:nvPr/>
        </p:nvSpPr>
        <p:spPr>
          <a:xfrm>
            <a:off x="10309745" y="4557922"/>
            <a:ext cx="1338715" cy="6001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7F7F7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7F7F7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//</a:t>
            </a:r>
            <a:r>
              <a:rPr lang="en-US" sz="1100" b="1">
                <a:solidFill>
                  <a:srgbClr val="FE4F0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X90 R3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7F7F7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3 PB+ in 6U</a:t>
            </a:r>
            <a:endParaRPr/>
          </a:p>
        </p:txBody>
      </p:sp>
      <p:sp>
        <p:nvSpPr>
          <p:cNvPr id="311" name="Google Shape;311;p5"/>
          <p:cNvSpPr/>
          <p:nvPr/>
        </p:nvSpPr>
        <p:spPr>
          <a:xfrm>
            <a:off x="9618215" y="5226593"/>
            <a:ext cx="834999" cy="354969"/>
          </a:xfrm>
          <a:prstGeom prst="homePlate">
            <a:avLst>
              <a:gd name="adj" fmla="val 50000"/>
            </a:avLst>
          </a:prstGeom>
          <a:gradFill>
            <a:gsLst>
              <a:gs pos="0">
                <a:srgbClr val="FEF6F1"/>
              </a:gs>
              <a:gs pos="56000">
                <a:srgbClr val="FF9565"/>
              </a:gs>
              <a:gs pos="100000">
                <a:srgbClr val="FE4F02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12" name="Google Shape;312;p5"/>
          <p:cNvGrpSpPr/>
          <p:nvPr/>
        </p:nvGrpSpPr>
        <p:grpSpPr>
          <a:xfrm>
            <a:off x="5621087" y="1358347"/>
            <a:ext cx="6475701" cy="3238500"/>
            <a:chOff x="5621086" y="1199323"/>
            <a:chExt cx="6475701" cy="3238500"/>
          </a:xfrm>
        </p:grpSpPr>
        <p:pic>
          <p:nvPicPr>
            <p:cNvPr id="313" name="Google Shape;313;p5"/>
            <p:cNvPicPr preferRelativeResize="0"/>
            <p:nvPr/>
          </p:nvPicPr>
          <p:blipFill rotWithShape="1">
            <a:blip r:embed="rId5">
              <a:alphaModFix/>
            </a:blip>
            <a:srcRect l="5355" t="26600" r="12539"/>
            <a:stretch/>
          </p:blipFill>
          <p:spPr>
            <a:xfrm>
              <a:off x="5658680" y="1199323"/>
              <a:ext cx="6438107" cy="3238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4" name="Google Shape;314;p5"/>
            <p:cNvSpPr/>
            <p:nvPr/>
          </p:nvSpPr>
          <p:spPr>
            <a:xfrm>
              <a:off x="5621086" y="1385620"/>
              <a:ext cx="2798223" cy="64633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15" name="Google Shape;315;p5"/>
          <p:cNvSpPr/>
          <p:nvPr/>
        </p:nvSpPr>
        <p:spPr>
          <a:xfrm>
            <a:off x="5714287" y="2042978"/>
            <a:ext cx="3568908" cy="25538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6" name="Google Shape;316;p5"/>
          <p:cNvSpPr txBox="1">
            <a:spLocks noGrp="1"/>
          </p:cNvSpPr>
          <p:nvPr>
            <p:ph type="title"/>
          </p:nvPr>
        </p:nvSpPr>
        <p:spPr>
          <a:xfrm>
            <a:off x="838200" y="823682"/>
            <a:ext cx="10515600" cy="439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roxima Nova Extrabold"/>
              <a:buNone/>
            </a:pPr>
            <a:r>
              <a:rPr lang="en-US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STATELESS ARCHITECTURE</a:t>
            </a:r>
            <a:endParaRPr/>
          </a:p>
        </p:txBody>
      </p:sp>
      <p:sp>
        <p:nvSpPr>
          <p:cNvPr id="317" name="Google Shape;317;p5"/>
          <p:cNvSpPr txBox="1"/>
          <p:nvPr/>
        </p:nvSpPr>
        <p:spPr>
          <a:xfrm>
            <a:off x="249091" y="2115889"/>
            <a:ext cx="5429789" cy="190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Helvetica Neue"/>
              <a:buNone/>
            </a:pPr>
            <a:r>
              <a:rPr lang="en-US" sz="22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UCS hardware defined in Service Profile</a:t>
            </a:r>
            <a:endParaRPr/>
          </a:p>
          <a:p>
            <a:pPr marL="214315" marR="0" lvl="0" indent="-21431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Helvetica Neue"/>
              <a:buChar char="−"/>
            </a:pPr>
            <a:r>
              <a:rPr lang="en-US" sz="22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MAC, WWN, UUID, Boot, Firmware, BIOS etc.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Helvetica Neue"/>
              <a:buNone/>
            </a:pPr>
            <a:endParaRPr sz="22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Helvetica Neue"/>
              <a:buNone/>
            </a:pPr>
            <a:r>
              <a:rPr lang="en-US" sz="22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FlashArray hardware defined in software</a:t>
            </a:r>
            <a:endParaRPr/>
          </a:p>
          <a:p>
            <a:pPr marL="214315" marR="0" lvl="0" indent="-21431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Helvetica Neue"/>
              <a:buChar char="−"/>
            </a:pPr>
            <a:r>
              <a:rPr lang="en-US" sz="22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MAC, WWN, IQN, IP etc.</a:t>
            </a:r>
            <a:endParaRPr/>
          </a:p>
        </p:txBody>
      </p:sp>
      <p:sp>
        <p:nvSpPr>
          <p:cNvPr id="318" name="Google Shape;318;p5"/>
          <p:cNvSpPr txBox="1">
            <a:spLocks noGrp="1"/>
          </p:cNvSpPr>
          <p:nvPr>
            <p:ph type="body" idx="1"/>
          </p:nvPr>
        </p:nvSpPr>
        <p:spPr>
          <a:xfrm>
            <a:off x="838200" y="1234679"/>
            <a:ext cx="105156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2500"/>
          </a:bodyPr>
          <a:lstStyle/>
          <a:p>
            <a:pPr marL="137160" lvl="0" indent="-13716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ct val="96411"/>
              <a:buNone/>
            </a:pPr>
            <a:r>
              <a:rPr lang="en-US"/>
              <a:t>ABSTRACT HARDWARE INTO SOFTWARE TO ALLOW FOR NON–DISRUPTIVE CHANGES  </a:t>
            </a:r>
            <a:endParaRPr/>
          </a:p>
        </p:txBody>
      </p:sp>
      <p:sp>
        <p:nvSpPr>
          <p:cNvPr id="319" name="Google Shape;319;p5"/>
          <p:cNvSpPr txBox="1"/>
          <p:nvPr/>
        </p:nvSpPr>
        <p:spPr>
          <a:xfrm>
            <a:off x="646134" y="4557922"/>
            <a:ext cx="1453015" cy="6001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7F7F7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7F7F7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FA</a:t>
            </a:r>
            <a:r>
              <a:rPr lang="en-US" sz="1100" b="1">
                <a:solidFill>
                  <a:srgbClr val="FE4F0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420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7F7F7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35 TB RAW in 8U</a:t>
            </a:r>
            <a:endParaRPr/>
          </a:p>
        </p:txBody>
      </p:sp>
      <p:sp>
        <p:nvSpPr>
          <p:cNvPr id="320" name="Google Shape;320;p5"/>
          <p:cNvSpPr txBox="1"/>
          <p:nvPr/>
        </p:nvSpPr>
        <p:spPr>
          <a:xfrm>
            <a:off x="2643667" y="4557922"/>
            <a:ext cx="1300837" cy="6001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7F7F7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7F7F7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//</a:t>
            </a:r>
            <a:r>
              <a:rPr lang="en-US" sz="1100" b="1">
                <a:solidFill>
                  <a:srgbClr val="FE4F0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M20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7F7F7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44 TB in 3U</a:t>
            </a:r>
            <a:endParaRPr sz="1100" b="1">
              <a:solidFill>
                <a:srgbClr val="7F7F7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321" name="Google Shape;321;p5"/>
          <p:cNvSpPr txBox="1"/>
          <p:nvPr/>
        </p:nvSpPr>
        <p:spPr>
          <a:xfrm>
            <a:off x="4544635" y="4557922"/>
            <a:ext cx="1347267" cy="6001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7F7F7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7F7F7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//</a:t>
            </a:r>
            <a:r>
              <a:rPr lang="en-US" sz="1100" b="1">
                <a:solidFill>
                  <a:srgbClr val="FE4F0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M50 R2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7F7F7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176 TB in 3U</a:t>
            </a:r>
            <a:endParaRPr/>
          </a:p>
        </p:txBody>
      </p:sp>
      <p:sp>
        <p:nvSpPr>
          <p:cNvPr id="322" name="Google Shape;322;p5"/>
          <p:cNvSpPr txBox="1"/>
          <p:nvPr/>
        </p:nvSpPr>
        <p:spPr>
          <a:xfrm>
            <a:off x="6414562" y="4557920"/>
            <a:ext cx="1453015" cy="6001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7F7F7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7F7F7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//</a:t>
            </a:r>
            <a:r>
              <a:rPr lang="en-US" sz="1100" b="1">
                <a:solidFill>
                  <a:srgbClr val="FE4F0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M70 R2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7F7F7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512 TB in 5U</a:t>
            </a:r>
            <a:endParaRPr/>
          </a:p>
        </p:txBody>
      </p:sp>
      <p:sp>
        <p:nvSpPr>
          <p:cNvPr id="323" name="Google Shape;323;p5"/>
          <p:cNvSpPr txBox="1"/>
          <p:nvPr/>
        </p:nvSpPr>
        <p:spPr>
          <a:xfrm>
            <a:off x="8399284" y="4557922"/>
            <a:ext cx="1338715" cy="6001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7F7F7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7F7F7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//</a:t>
            </a:r>
            <a:r>
              <a:rPr lang="en-US" sz="1100" b="1">
                <a:solidFill>
                  <a:srgbClr val="FE4F0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X90 R2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7F7F7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878 TB in 6U</a:t>
            </a:r>
            <a:endParaRPr/>
          </a:p>
        </p:txBody>
      </p:sp>
      <p:grpSp>
        <p:nvGrpSpPr>
          <p:cNvPr id="324" name="Google Shape;324;p5"/>
          <p:cNvGrpSpPr/>
          <p:nvPr/>
        </p:nvGrpSpPr>
        <p:grpSpPr>
          <a:xfrm>
            <a:off x="8418675" y="5226595"/>
            <a:ext cx="1303956" cy="699077"/>
            <a:chOff x="2484619" y="1195229"/>
            <a:chExt cx="816281" cy="425293"/>
          </a:xfrm>
        </p:grpSpPr>
        <p:pic>
          <p:nvPicPr>
            <p:cNvPr id="325" name="Google Shape;325;p5"/>
            <p:cNvPicPr preferRelativeResize="0"/>
            <p:nvPr/>
          </p:nvPicPr>
          <p:blipFill rotWithShape="1">
            <a:blip r:embed="rId4">
              <a:alphaModFix/>
            </a:blip>
            <a:srcRect l="9852" t="50153" r="9674" b="13155"/>
            <a:stretch/>
          </p:blipFill>
          <p:spPr>
            <a:xfrm>
              <a:off x="2484619" y="1411179"/>
              <a:ext cx="816281" cy="209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89232" y="1195229"/>
              <a:ext cx="807054" cy="2159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7" name="Google Shape;327;p5"/>
          <p:cNvSpPr/>
          <p:nvPr/>
        </p:nvSpPr>
        <p:spPr>
          <a:xfrm>
            <a:off x="7707754" y="5226593"/>
            <a:ext cx="834999" cy="354969"/>
          </a:xfrm>
          <a:prstGeom prst="homePlate">
            <a:avLst>
              <a:gd name="adj" fmla="val 50000"/>
            </a:avLst>
          </a:prstGeom>
          <a:gradFill>
            <a:gsLst>
              <a:gs pos="0">
                <a:srgbClr val="FEF6F1"/>
              </a:gs>
              <a:gs pos="56000">
                <a:srgbClr val="FF9565"/>
              </a:gs>
              <a:gs pos="100000">
                <a:srgbClr val="FE4F02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8" name="Google Shape;328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76152" y="5577113"/>
            <a:ext cx="1282821" cy="233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5"/>
          <p:cNvPicPr preferRelativeResize="0"/>
          <p:nvPr/>
        </p:nvPicPr>
        <p:blipFill rotWithShape="1">
          <a:blip r:embed="rId7">
            <a:alphaModFix/>
          </a:blip>
          <a:srcRect b="27063"/>
          <a:stretch/>
        </p:blipFill>
        <p:spPr>
          <a:xfrm>
            <a:off x="6471077" y="5225551"/>
            <a:ext cx="1292975" cy="348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"/>
          <p:cNvPicPr preferRelativeResize="0"/>
          <p:nvPr/>
        </p:nvPicPr>
        <p:blipFill rotWithShape="1">
          <a:blip r:embed="rId8">
            <a:alphaModFix/>
          </a:blip>
          <a:srcRect l="3982" r="3982"/>
          <a:stretch/>
        </p:blipFill>
        <p:spPr>
          <a:xfrm>
            <a:off x="5771711" y="2720462"/>
            <a:ext cx="735373" cy="399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5"/>
          <p:cNvPicPr preferRelativeResize="0"/>
          <p:nvPr/>
        </p:nvPicPr>
        <p:blipFill rotWithShape="1">
          <a:blip r:embed="rId8">
            <a:alphaModFix/>
          </a:blip>
          <a:srcRect l="3982" r="3982"/>
          <a:stretch/>
        </p:blipFill>
        <p:spPr>
          <a:xfrm>
            <a:off x="5771711" y="3204294"/>
            <a:ext cx="735373" cy="399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5"/>
          <p:cNvPicPr preferRelativeResize="0"/>
          <p:nvPr/>
        </p:nvPicPr>
        <p:blipFill rotWithShape="1">
          <a:blip r:embed="rId8">
            <a:alphaModFix/>
          </a:blip>
          <a:srcRect l="3982" r="3982"/>
          <a:stretch/>
        </p:blipFill>
        <p:spPr>
          <a:xfrm>
            <a:off x="5771711" y="3655877"/>
            <a:ext cx="735373" cy="399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5"/>
          <p:cNvPicPr preferRelativeResize="0"/>
          <p:nvPr/>
        </p:nvPicPr>
        <p:blipFill rotWithShape="1">
          <a:blip r:embed="rId8">
            <a:alphaModFix/>
          </a:blip>
          <a:srcRect l="3982" r="3982"/>
          <a:stretch/>
        </p:blipFill>
        <p:spPr>
          <a:xfrm>
            <a:off x="6568235" y="2716229"/>
            <a:ext cx="735373" cy="399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5"/>
          <p:cNvPicPr preferRelativeResize="0"/>
          <p:nvPr/>
        </p:nvPicPr>
        <p:blipFill rotWithShape="1">
          <a:blip r:embed="rId8">
            <a:alphaModFix/>
          </a:blip>
          <a:srcRect l="3982" r="3982"/>
          <a:stretch/>
        </p:blipFill>
        <p:spPr>
          <a:xfrm>
            <a:off x="6568235" y="3200061"/>
            <a:ext cx="735373" cy="399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5"/>
          <p:cNvPicPr preferRelativeResize="0"/>
          <p:nvPr/>
        </p:nvPicPr>
        <p:blipFill rotWithShape="1">
          <a:blip r:embed="rId8">
            <a:alphaModFix/>
          </a:blip>
          <a:srcRect l="3982" r="3982"/>
          <a:stretch/>
        </p:blipFill>
        <p:spPr>
          <a:xfrm>
            <a:off x="6568235" y="3651644"/>
            <a:ext cx="735373" cy="3995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6" name="Google Shape;336;p5"/>
          <p:cNvCxnSpPr/>
          <p:nvPr/>
        </p:nvCxnSpPr>
        <p:spPr>
          <a:xfrm flipH="1">
            <a:off x="7303599" y="1803399"/>
            <a:ext cx="3504900" cy="952500"/>
          </a:xfrm>
          <a:prstGeom prst="curvedConnector3">
            <a:avLst>
              <a:gd name="adj1" fmla="val 56522"/>
            </a:avLst>
          </a:prstGeom>
          <a:noFill/>
          <a:ln w="17125" cap="flat" cmpd="sng">
            <a:solidFill>
              <a:srgbClr val="00BCEB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37" name="Google Shape;337;p5"/>
          <p:cNvCxnSpPr/>
          <p:nvPr/>
        </p:nvCxnSpPr>
        <p:spPr>
          <a:xfrm flipH="1">
            <a:off x="8110903" y="2467970"/>
            <a:ext cx="1227900" cy="506100"/>
          </a:xfrm>
          <a:prstGeom prst="curvedConnector3">
            <a:avLst>
              <a:gd name="adj1" fmla="val 50000"/>
            </a:avLst>
          </a:prstGeom>
          <a:noFill/>
          <a:ln w="17125" cap="flat" cmpd="sng">
            <a:solidFill>
              <a:srgbClr val="00BCEB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38" name="Google Shape;338;p5"/>
          <p:cNvCxnSpPr/>
          <p:nvPr/>
        </p:nvCxnSpPr>
        <p:spPr>
          <a:xfrm flipH="1">
            <a:off x="8110869" y="3600037"/>
            <a:ext cx="1270200" cy="203700"/>
          </a:xfrm>
          <a:prstGeom prst="curvedConnector3">
            <a:avLst>
              <a:gd name="adj1" fmla="val 50003"/>
            </a:avLst>
          </a:prstGeom>
          <a:noFill/>
          <a:ln w="17125" cap="flat" cmpd="sng">
            <a:solidFill>
              <a:srgbClr val="00BCEB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39" name="Google Shape;339;p5"/>
          <p:cNvCxnSpPr/>
          <p:nvPr/>
        </p:nvCxnSpPr>
        <p:spPr>
          <a:xfrm rot="10800000">
            <a:off x="7303469" y="3958038"/>
            <a:ext cx="3398400" cy="249600"/>
          </a:xfrm>
          <a:prstGeom prst="curvedConnector3">
            <a:avLst>
              <a:gd name="adj1" fmla="val 44018"/>
            </a:avLst>
          </a:prstGeom>
          <a:noFill/>
          <a:ln w="17125" cap="flat" cmpd="sng">
            <a:solidFill>
              <a:srgbClr val="00BCEB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40" name="Google Shape;340;p5"/>
          <p:cNvSpPr/>
          <p:nvPr/>
        </p:nvSpPr>
        <p:spPr>
          <a:xfrm>
            <a:off x="5761051" y="5226592"/>
            <a:ext cx="834999" cy="354969"/>
          </a:xfrm>
          <a:prstGeom prst="homePlate">
            <a:avLst>
              <a:gd name="adj" fmla="val 50000"/>
            </a:avLst>
          </a:prstGeom>
          <a:gradFill>
            <a:gsLst>
              <a:gs pos="0">
                <a:srgbClr val="FEF6F1"/>
              </a:gs>
              <a:gs pos="56000">
                <a:srgbClr val="FF9565"/>
              </a:gs>
              <a:gs pos="100000">
                <a:srgbClr val="FE4F02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41" name="Google Shape;341;p5"/>
          <p:cNvPicPr preferRelativeResize="0"/>
          <p:nvPr/>
        </p:nvPicPr>
        <p:blipFill rotWithShape="1">
          <a:blip r:embed="rId7">
            <a:alphaModFix/>
          </a:blip>
          <a:srcRect b="27063"/>
          <a:stretch/>
        </p:blipFill>
        <p:spPr>
          <a:xfrm>
            <a:off x="4571209" y="5225551"/>
            <a:ext cx="1292975" cy="34881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"/>
          <p:cNvSpPr/>
          <p:nvPr/>
        </p:nvSpPr>
        <p:spPr>
          <a:xfrm>
            <a:off x="3847243" y="5225552"/>
            <a:ext cx="834999" cy="354969"/>
          </a:xfrm>
          <a:prstGeom prst="homePlate">
            <a:avLst>
              <a:gd name="adj" fmla="val 50000"/>
            </a:avLst>
          </a:prstGeom>
          <a:gradFill>
            <a:gsLst>
              <a:gs pos="0">
                <a:srgbClr val="FEF6F1"/>
              </a:gs>
              <a:gs pos="56000">
                <a:srgbClr val="FF9565"/>
              </a:gs>
              <a:gs pos="100000">
                <a:srgbClr val="FE4F02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43" name="Google Shape;343;p5"/>
          <p:cNvPicPr preferRelativeResize="0"/>
          <p:nvPr/>
        </p:nvPicPr>
        <p:blipFill rotWithShape="1">
          <a:blip r:embed="rId7">
            <a:alphaModFix/>
          </a:blip>
          <a:srcRect b="27063"/>
          <a:stretch/>
        </p:blipFill>
        <p:spPr>
          <a:xfrm>
            <a:off x="2646935" y="5225551"/>
            <a:ext cx="1292975" cy="348819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"/>
          <p:cNvSpPr/>
          <p:nvPr/>
        </p:nvSpPr>
        <p:spPr>
          <a:xfrm>
            <a:off x="1927458" y="5225552"/>
            <a:ext cx="834999" cy="354969"/>
          </a:xfrm>
          <a:prstGeom prst="homePlate">
            <a:avLst>
              <a:gd name="adj" fmla="val 50000"/>
            </a:avLst>
          </a:prstGeom>
          <a:gradFill>
            <a:gsLst>
              <a:gs pos="0">
                <a:srgbClr val="FEF6F1"/>
              </a:gs>
              <a:gs pos="56000">
                <a:srgbClr val="FF9565"/>
              </a:gs>
              <a:gs pos="100000">
                <a:srgbClr val="FE4F02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45" name="Google Shape;345;p5"/>
          <p:cNvGrpSpPr/>
          <p:nvPr/>
        </p:nvGrpSpPr>
        <p:grpSpPr>
          <a:xfrm>
            <a:off x="725029" y="5218468"/>
            <a:ext cx="1292219" cy="1005601"/>
            <a:chOff x="3621491" y="4037849"/>
            <a:chExt cx="878787" cy="630279"/>
          </a:xfrm>
        </p:grpSpPr>
        <p:grpSp>
          <p:nvGrpSpPr>
            <p:cNvPr id="346" name="Google Shape;346;p5"/>
            <p:cNvGrpSpPr/>
            <p:nvPr/>
          </p:nvGrpSpPr>
          <p:grpSpPr>
            <a:xfrm>
              <a:off x="3623738" y="4352413"/>
              <a:ext cx="874293" cy="315715"/>
              <a:chOff x="6897348" y="9047599"/>
              <a:chExt cx="1379330" cy="498089"/>
            </a:xfrm>
          </p:grpSpPr>
          <p:pic>
            <p:nvPicPr>
              <p:cNvPr id="347" name="Google Shape;347;p5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6897348" y="9294108"/>
                <a:ext cx="1379330" cy="2515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8" name="Google Shape;348;p5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6897348" y="9047599"/>
                <a:ext cx="1379330" cy="2515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49" name="Google Shape;349;p5"/>
            <p:cNvGrpSpPr/>
            <p:nvPr/>
          </p:nvGrpSpPr>
          <p:grpSpPr>
            <a:xfrm>
              <a:off x="3621491" y="4037849"/>
              <a:ext cx="878787" cy="316628"/>
              <a:chOff x="5544793" y="9917387"/>
              <a:chExt cx="2323134" cy="837028"/>
            </a:xfrm>
          </p:grpSpPr>
          <p:pic>
            <p:nvPicPr>
              <p:cNvPr id="350" name="Google Shape;350;p5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5544793" y="10330692"/>
                <a:ext cx="2323134" cy="4237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1" name="Google Shape;351;p5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5544793" y="9917387"/>
                <a:ext cx="2323134" cy="42372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52" name="Google Shape;352;p5"/>
          <p:cNvPicPr preferRelativeResize="0"/>
          <p:nvPr/>
        </p:nvPicPr>
        <p:blipFill rotWithShape="1">
          <a:blip r:embed="rId11">
            <a:alphaModFix/>
          </a:blip>
          <a:srcRect t="44373" b="44373"/>
          <a:stretch/>
        </p:blipFill>
        <p:spPr>
          <a:xfrm>
            <a:off x="5805216" y="2477616"/>
            <a:ext cx="1014341" cy="91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3" name="Google Shape;353;p5"/>
          <p:cNvGrpSpPr/>
          <p:nvPr/>
        </p:nvGrpSpPr>
        <p:grpSpPr>
          <a:xfrm>
            <a:off x="7372364" y="3645663"/>
            <a:ext cx="743129" cy="256496"/>
            <a:chOff x="5514957" y="2137090"/>
            <a:chExt cx="557347" cy="192372"/>
          </a:xfrm>
        </p:grpSpPr>
        <p:pic>
          <p:nvPicPr>
            <p:cNvPr id="354" name="Google Shape;354;p5"/>
            <p:cNvPicPr preferRelativeResize="0"/>
            <p:nvPr/>
          </p:nvPicPr>
          <p:blipFill rotWithShape="1">
            <a:blip r:embed="rId12">
              <a:alphaModFix/>
            </a:blip>
            <a:srcRect t="44443" b="44532"/>
            <a:stretch/>
          </p:blipFill>
          <p:spPr>
            <a:xfrm>
              <a:off x="5514957" y="2137090"/>
              <a:ext cx="557347" cy="491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" name="Google Shape;355;p5"/>
            <p:cNvPicPr preferRelativeResize="0"/>
            <p:nvPr/>
          </p:nvPicPr>
          <p:blipFill rotWithShape="1">
            <a:blip r:embed="rId12">
              <a:alphaModFix/>
            </a:blip>
            <a:srcRect t="44443" b="44532"/>
            <a:stretch/>
          </p:blipFill>
          <p:spPr>
            <a:xfrm>
              <a:off x="5514957" y="2183216"/>
              <a:ext cx="557347" cy="491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" name="Google Shape;356;p5"/>
            <p:cNvPicPr preferRelativeResize="0"/>
            <p:nvPr/>
          </p:nvPicPr>
          <p:blipFill rotWithShape="1">
            <a:blip r:embed="rId12">
              <a:alphaModFix/>
            </a:blip>
            <a:srcRect t="44443" b="44532"/>
            <a:stretch/>
          </p:blipFill>
          <p:spPr>
            <a:xfrm>
              <a:off x="5514957" y="2234180"/>
              <a:ext cx="557347" cy="491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" name="Google Shape;357;p5"/>
            <p:cNvPicPr preferRelativeResize="0"/>
            <p:nvPr/>
          </p:nvPicPr>
          <p:blipFill rotWithShape="1">
            <a:blip r:embed="rId12">
              <a:alphaModFix/>
            </a:blip>
            <a:srcRect t="44443" b="44532"/>
            <a:stretch/>
          </p:blipFill>
          <p:spPr>
            <a:xfrm>
              <a:off x="5514957" y="2280307"/>
              <a:ext cx="557347" cy="491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8" name="Google Shape;358;p5"/>
          <p:cNvGrpSpPr/>
          <p:nvPr/>
        </p:nvGrpSpPr>
        <p:grpSpPr>
          <a:xfrm>
            <a:off x="7374421" y="3384332"/>
            <a:ext cx="743129" cy="262947"/>
            <a:chOff x="5514957" y="2137090"/>
            <a:chExt cx="557347" cy="197210"/>
          </a:xfrm>
        </p:grpSpPr>
        <p:pic>
          <p:nvPicPr>
            <p:cNvPr id="359" name="Google Shape;359;p5"/>
            <p:cNvPicPr preferRelativeResize="0"/>
            <p:nvPr/>
          </p:nvPicPr>
          <p:blipFill rotWithShape="1">
            <a:blip r:embed="rId12">
              <a:alphaModFix/>
            </a:blip>
            <a:srcRect t="44443" b="44532"/>
            <a:stretch/>
          </p:blipFill>
          <p:spPr>
            <a:xfrm>
              <a:off x="5514957" y="2137090"/>
              <a:ext cx="557347" cy="491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" name="Google Shape;360;p5"/>
            <p:cNvPicPr preferRelativeResize="0"/>
            <p:nvPr/>
          </p:nvPicPr>
          <p:blipFill rotWithShape="1">
            <a:blip r:embed="rId12">
              <a:alphaModFix/>
            </a:blip>
            <a:srcRect t="44443" b="44532"/>
            <a:stretch/>
          </p:blipFill>
          <p:spPr>
            <a:xfrm>
              <a:off x="5514957" y="2188054"/>
              <a:ext cx="557347" cy="491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" name="Google Shape;361;p5"/>
            <p:cNvPicPr preferRelativeResize="0"/>
            <p:nvPr/>
          </p:nvPicPr>
          <p:blipFill rotWithShape="1">
            <a:blip r:embed="rId12">
              <a:alphaModFix/>
            </a:blip>
            <a:srcRect t="44443" b="44532"/>
            <a:stretch/>
          </p:blipFill>
          <p:spPr>
            <a:xfrm>
              <a:off x="5514957" y="2234180"/>
              <a:ext cx="557347" cy="491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" name="Google Shape;362;p5"/>
            <p:cNvPicPr preferRelativeResize="0"/>
            <p:nvPr/>
          </p:nvPicPr>
          <p:blipFill rotWithShape="1">
            <a:blip r:embed="rId12">
              <a:alphaModFix/>
            </a:blip>
            <a:srcRect t="44443" b="44532"/>
            <a:stretch/>
          </p:blipFill>
          <p:spPr>
            <a:xfrm>
              <a:off x="5514957" y="2285145"/>
              <a:ext cx="557347" cy="491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3" name="Google Shape;363;p5"/>
          <p:cNvGrpSpPr/>
          <p:nvPr/>
        </p:nvGrpSpPr>
        <p:grpSpPr>
          <a:xfrm>
            <a:off x="7372364" y="3069181"/>
            <a:ext cx="743129" cy="262947"/>
            <a:chOff x="5514957" y="2132252"/>
            <a:chExt cx="557347" cy="197210"/>
          </a:xfrm>
        </p:grpSpPr>
        <p:pic>
          <p:nvPicPr>
            <p:cNvPr id="364" name="Google Shape;364;p5"/>
            <p:cNvPicPr preferRelativeResize="0"/>
            <p:nvPr/>
          </p:nvPicPr>
          <p:blipFill rotWithShape="1">
            <a:blip r:embed="rId12">
              <a:alphaModFix/>
            </a:blip>
            <a:srcRect t="44443" b="44532"/>
            <a:stretch/>
          </p:blipFill>
          <p:spPr>
            <a:xfrm>
              <a:off x="5514957" y="2132252"/>
              <a:ext cx="557347" cy="491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" name="Google Shape;365;p5"/>
            <p:cNvPicPr preferRelativeResize="0"/>
            <p:nvPr/>
          </p:nvPicPr>
          <p:blipFill rotWithShape="1">
            <a:blip r:embed="rId12">
              <a:alphaModFix/>
            </a:blip>
            <a:srcRect t="44443" b="44532"/>
            <a:stretch/>
          </p:blipFill>
          <p:spPr>
            <a:xfrm>
              <a:off x="5514957" y="2183216"/>
              <a:ext cx="557347" cy="491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" name="Google Shape;366;p5"/>
            <p:cNvPicPr preferRelativeResize="0"/>
            <p:nvPr/>
          </p:nvPicPr>
          <p:blipFill rotWithShape="1">
            <a:blip r:embed="rId12">
              <a:alphaModFix/>
            </a:blip>
            <a:srcRect t="44443" b="44532"/>
            <a:stretch/>
          </p:blipFill>
          <p:spPr>
            <a:xfrm>
              <a:off x="5514957" y="2229342"/>
              <a:ext cx="557347" cy="491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" name="Google Shape;367;p5"/>
            <p:cNvPicPr preferRelativeResize="0"/>
            <p:nvPr/>
          </p:nvPicPr>
          <p:blipFill rotWithShape="1">
            <a:blip r:embed="rId12">
              <a:alphaModFix/>
            </a:blip>
            <a:srcRect t="44443" b="44532"/>
            <a:stretch/>
          </p:blipFill>
          <p:spPr>
            <a:xfrm>
              <a:off x="5514957" y="2280307"/>
              <a:ext cx="557347" cy="491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8" name="Google Shape;368;p5"/>
          <p:cNvGrpSpPr/>
          <p:nvPr/>
        </p:nvGrpSpPr>
        <p:grpSpPr>
          <a:xfrm>
            <a:off x="7374421" y="2814301"/>
            <a:ext cx="743129" cy="256496"/>
            <a:chOff x="5514957" y="2137090"/>
            <a:chExt cx="557347" cy="192372"/>
          </a:xfrm>
        </p:grpSpPr>
        <p:pic>
          <p:nvPicPr>
            <p:cNvPr id="369" name="Google Shape;369;p5"/>
            <p:cNvPicPr preferRelativeResize="0"/>
            <p:nvPr/>
          </p:nvPicPr>
          <p:blipFill rotWithShape="1">
            <a:blip r:embed="rId12">
              <a:alphaModFix/>
            </a:blip>
            <a:srcRect t="44443" b="44532"/>
            <a:stretch/>
          </p:blipFill>
          <p:spPr>
            <a:xfrm>
              <a:off x="5514957" y="2137090"/>
              <a:ext cx="557347" cy="491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" name="Google Shape;370;p5"/>
            <p:cNvPicPr preferRelativeResize="0"/>
            <p:nvPr/>
          </p:nvPicPr>
          <p:blipFill rotWithShape="1">
            <a:blip r:embed="rId12">
              <a:alphaModFix/>
            </a:blip>
            <a:srcRect t="44443" b="44532"/>
            <a:stretch/>
          </p:blipFill>
          <p:spPr>
            <a:xfrm>
              <a:off x="5514957" y="2183216"/>
              <a:ext cx="557347" cy="491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5"/>
            <p:cNvPicPr preferRelativeResize="0"/>
            <p:nvPr/>
          </p:nvPicPr>
          <p:blipFill rotWithShape="1">
            <a:blip r:embed="rId12">
              <a:alphaModFix/>
            </a:blip>
            <a:srcRect t="44443" b="44532"/>
            <a:stretch/>
          </p:blipFill>
          <p:spPr>
            <a:xfrm>
              <a:off x="5514957" y="2234180"/>
              <a:ext cx="557347" cy="491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5"/>
            <p:cNvPicPr preferRelativeResize="0"/>
            <p:nvPr/>
          </p:nvPicPr>
          <p:blipFill rotWithShape="1">
            <a:blip r:embed="rId12">
              <a:alphaModFix/>
            </a:blip>
            <a:srcRect t="44443" b="44532"/>
            <a:stretch/>
          </p:blipFill>
          <p:spPr>
            <a:xfrm>
              <a:off x="5514957" y="2280307"/>
              <a:ext cx="557347" cy="4915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3" name="Google Shape;373;p5"/>
          <p:cNvPicPr preferRelativeResize="0"/>
          <p:nvPr/>
        </p:nvPicPr>
        <p:blipFill rotWithShape="1">
          <a:blip r:embed="rId11">
            <a:alphaModFix/>
          </a:blip>
          <a:srcRect t="44373" b="44373"/>
          <a:stretch/>
        </p:blipFill>
        <p:spPr>
          <a:xfrm>
            <a:off x="6917432" y="2477569"/>
            <a:ext cx="1014341" cy="91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378;p6"/>
          <p:cNvGrpSpPr/>
          <p:nvPr/>
        </p:nvGrpSpPr>
        <p:grpSpPr>
          <a:xfrm>
            <a:off x="10169675" y="4911130"/>
            <a:ext cx="1303956" cy="699077"/>
            <a:chOff x="2484619" y="1195229"/>
            <a:chExt cx="816281" cy="425293"/>
          </a:xfrm>
        </p:grpSpPr>
        <p:pic>
          <p:nvPicPr>
            <p:cNvPr id="379" name="Google Shape;379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89232" y="1195229"/>
              <a:ext cx="807054" cy="215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p6"/>
            <p:cNvPicPr preferRelativeResize="0"/>
            <p:nvPr/>
          </p:nvPicPr>
          <p:blipFill rotWithShape="1">
            <a:blip r:embed="rId4">
              <a:alphaModFix/>
            </a:blip>
            <a:srcRect l="9852" t="50153" r="9674" b="13155"/>
            <a:stretch/>
          </p:blipFill>
          <p:spPr>
            <a:xfrm>
              <a:off x="2484619" y="1411179"/>
              <a:ext cx="816281" cy="2093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1" name="Google Shape;381;p6"/>
          <p:cNvSpPr/>
          <p:nvPr/>
        </p:nvSpPr>
        <p:spPr>
          <a:xfrm>
            <a:off x="9458754" y="4911128"/>
            <a:ext cx="834999" cy="354969"/>
          </a:xfrm>
          <a:prstGeom prst="homePlate">
            <a:avLst>
              <a:gd name="adj" fmla="val 50000"/>
            </a:avLst>
          </a:prstGeom>
          <a:gradFill>
            <a:gsLst>
              <a:gs pos="0">
                <a:srgbClr val="FEF6F1"/>
              </a:gs>
              <a:gs pos="56000">
                <a:srgbClr val="FF9565"/>
              </a:gs>
              <a:gs pos="100000">
                <a:srgbClr val="FE4F02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82" name="Google Shape;382;p6"/>
          <p:cNvGrpSpPr/>
          <p:nvPr/>
        </p:nvGrpSpPr>
        <p:grpSpPr>
          <a:xfrm>
            <a:off x="662739" y="4242459"/>
            <a:ext cx="9066063" cy="1367750"/>
            <a:chOff x="227666" y="3356969"/>
            <a:chExt cx="6799547" cy="1025813"/>
          </a:xfrm>
        </p:grpSpPr>
        <p:sp>
          <p:nvSpPr>
            <p:cNvPr id="383" name="Google Shape;383;p6"/>
            <p:cNvSpPr txBox="1"/>
            <p:nvPr/>
          </p:nvSpPr>
          <p:spPr>
            <a:xfrm>
              <a:off x="227666" y="3356969"/>
              <a:ext cx="1089761" cy="45012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rgbClr val="7F7F7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7F7F7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//</a:t>
              </a:r>
              <a:r>
                <a:rPr lang="en-US" sz="1100" b="1">
                  <a:solidFill>
                    <a:srgbClr val="FE4F02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X10 R2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7F7F7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&gt;50 TB in 3U</a:t>
              </a:r>
              <a:endParaRPr/>
            </a:p>
          </p:txBody>
        </p:sp>
        <p:sp>
          <p:nvSpPr>
            <p:cNvPr id="384" name="Google Shape;384;p6"/>
            <p:cNvSpPr txBox="1"/>
            <p:nvPr/>
          </p:nvSpPr>
          <p:spPr>
            <a:xfrm>
              <a:off x="1725816" y="3356969"/>
              <a:ext cx="975628" cy="45012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rgbClr val="7F7F7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7F7F7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//</a:t>
              </a:r>
              <a:r>
                <a:rPr lang="en-US" sz="1100" b="1">
                  <a:solidFill>
                    <a:srgbClr val="FE4F02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X20 R2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7F7F7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&gt;250 TB in 3U</a:t>
              </a:r>
              <a:endParaRPr sz="1100" b="1">
                <a:solidFill>
                  <a:srgbClr val="7F7F7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385" name="Google Shape;385;p6"/>
            <p:cNvSpPr txBox="1"/>
            <p:nvPr/>
          </p:nvSpPr>
          <p:spPr>
            <a:xfrm>
              <a:off x="3151542" y="3356969"/>
              <a:ext cx="1010450" cy="45012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rgbClr val="7F7F7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7F7F7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//</a:t>
              </a:r>
              <a:r>
                <a:rPr lang="en-US" sz="1100" b="1">
                  <a:solidFill>
                    <a:srgbClr val="FE4F02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X50 R2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7F7F7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&gt;600 TB in 5U</a:t>
              </a:r>
              <a:endParaRPr/>
            </a:p>
          </p:txBody>
        </p:sp>
        <p:sp>
          <p:nvSpPr>
            <p:cNvPr id="386" name="Google Shape;386;p6"/>
            <p:cNvSpPr txBox="1"/>
            <p:nvPr/>
          </p:nvSpPr>
          <p:spPr>
            <a:xfrm>
              <a:off x="4553987" y="3356969"/>
              <a:ext cx="1089761" cy="45012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rgbClr val="7F7F7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7F7F7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//</a:t>
              </a:r>
              <a:r>
                <a:rPr lang="en-US" sz="1100" b="1">
                  <a:solidFill>
                    <a:srgbClr val="FE4F02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X70 R2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7F7F7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&gt;1.2 PB in 3U</a:t>
              </a:r>
              <a:endParaRPr/>
            </a:p>
          </p:txBody>
        </p:sp>
        <p:sp>
          <p:nvSpPr>
            <p:cNvPr id="387" name="Google Shape;387;p6"/>
            <p:cNvSpPr txBox="1"/>
            <p:nvPr/>
          </p:nvSpPr>
          <p:spPr>
            <a:xfrm>
              <a:off x="6023177" y="3356969"/>
              <a:ext cx="1004036" cy="45012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rgbClr val="7F7F7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7F7F7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//</a:t>
              </a:r>
              <a:r>
                <a:rPr lang="en-US" sz="1100" b="1">
                  <a:solidFill>
                    <a:srgbClr val="FE4F02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X90 R2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7F7F7F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&gt;3 PB in 6U</a:t>
              </a:r>
              <a:endParaRPr/>
            </a:p>
          </p:txBody>
        </p:sp>
        <p:grpSp>
          <p:nvGrpSpPr>
            <p:cNvPr id="388" name="Google Shape;388;p6"/>
            <p:cNvGrpSpPr/>
            <p:nvPr/>
          </p:nvGrpSpPr>
          <p:grpSpPr>
            <a:xfrm>
              <a:off x="6032882" y="3858474"/>
              <a:ext cx="977967" cy="524308"/>
              <a:chOff x="2464429" y="1195229"/>
              <a:chExt cx="816281" cy="425293"/>
            </a:xfrm>
          </p:grpSpPr>
          <p:pic>
            <p:nvPicPr>
              <p:cNvPr id="389" name="Google Shape;389;p6"/>
              <p:cNvPicPr preferRelativeResize="0"/>
              <p:nvPr/>
            </p:nvPicPr>
            <p:blipFill rotWithShape="1">
              <a:blip r:embed="rId4">
                <a:alphaModFix/>
              </a:blip>
              <a:srcRect l="9852" t="50153" r="9674" b="13155"/>
              <a:stretch/>
            </p:blipFill>
            <p:spPr>
              <a:xfrm>
                <a:off x="2464429" y="1411179"/>
                <a:ext cx="816281" cy="2093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0" name="Google Shape;390;p6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469042" y="1195229"/>
                <a:ext cx="807054" cy="2159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91" name="Google Shape;391;p6"/>
            <p:cNvSpPr/>
            <p:nvPr/>
          </p:nvSpPr>
          <p:spPr>
            <a:xfrm>
              <a:off x="5523881" y="3858472"/>
              <a:ext cx="626249" cy="266227"/>
            </a:xfrm>
            <a:prstGeom prst="homePlate">
              <a:avLst>
                <a:gd name="adj" fmla="val 50000"/>
              </a:avLst>
            </a:prstGeom>
            <a:gradFill>
              <a:gsLst>
                <a:gs pos="0">
                  <a:srgbClr val="FEF6F1"/>
                </a:gs>
                <a:gs pos="56000">
                  <a:srgbClr val="FF9565"/>
                </a:gs>
                <a:gs pos="100000">
                  <a:srgbClr val="FE4F0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392" name="Google Shape;392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615076" y="3858474"/>
              <a:ext cx="966912" cy="266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3" name="Google Shape;393;p6"/>
            <p:cNvSpPr/>
            <p:nvPr/>
          </p:nvSpPr>
          <p:spPr>
            <a:xfrm>
              <a:off x="4063854" y="3858471"/>
              <a:ext cx="626249" cy="266227"/>
            </a:xfrm>
            <a:prstGeom prst="homePlate">
              <a:avLst>
                <a:gd name="adj" fmla="val 50000"/>
              </a:avLst>
            </a:prstGeom>
            <a:gradFill>
              <a:gsLst>
                <a:gs pos="0">
                  <a:srgbClr val="FEF6F1"/>
                </a:gs>
                <a:gs pos="56000">
                  <a:srgbClr val="FF9565"/>
                </a:gs>
                <a:gs pos="100000">
                  <a:srgbClr val="FE4F0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394" name="Google Shape;394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73081" y="3858475"/>
              <a:ext cx="966912" cy="266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5" name="Google Shape;395;p6"/>
            <p:cNvSpPr/>
            <p:nvPr/>
          </p:nvSpPr>
          <p:spPr>
            <a:xfrm>
              <a:off x="2628498" y="3858471"/>
              <a:ext cx="626249" cy="266227"/>
            </a:xfrm>
            <a:prstGeom prst="homePlate">
              <a:avLst>
                <a:gd name="adj" fmla="val 50000"/>
              </a:avLst>
            </a:prstGeom>
            <a:gradFill>
              <a:gsLst>
                <a:gs pos="0">
                  <a:srgbClr val="FEF6F1"/>
                </a:gs>
                <a:gs pos="56000">
                  <a:srgbClr val="FF9565"/>
                </a:gs>
                <a:gs pos="100000">
                  <a:srgbClr val="FE4F0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396" name="Google Shape;396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31086" y="3858475"/>
              <a:ext cx="966912" cy="266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7" name="Google Shape;397;p6"/>
            <p:cNvSpPr/>
            <p:nvPr/>
          </p:nvSpPr>
          <p:spPr>
            <a:xfrm>
              <a:off x="1188659" y="3858471"/>
              <a:ext cx="626249" cy="266227"/>
            </a:xfrm>
            <a:prstGeom prst="homePlate">
              <a:avLst>
                <a:gd name="adj" fmla="val 50000"/>
              </a:avLst>
            </a:prstGeom>
            <a:gradFill>
              <a:gsLst>
                <a:gs pos="0">
                  <a:srgbClr val="FEF6F1"/>
                </a:gs>
                <a:gs pos="56000">
                  <a:srgbClr val="FF9565"/>
                </a:gs>
                <a:gs pos="100000">
                  <a:srgbClr val="FE4F0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398" name="Google Shape;398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89090" y="3858475"/>
              <a:ext cx="966912" cy="2662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9" name="Google Shape;399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42088" y="5747135"/>
            <a:ext cx="1287897" cy="47063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6"/>
          <p:cNvSpPr txBox="1"/>
          <p:nvPr/>
        </p:nvSpPr>
        <p:spPr>
          <a:xfrm>
            <a:off x="1084626" y="6231733"/>
            <a:ext cx="1283053" cy="4308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7F7F7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7 x BLADES</a:t>
            </a:r>
            <a:endParaRPr sz="1100" b="1">
              <a:solidFill>
                <a:srgbClr val="FE4F02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7F7F7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&gt;591 TB in 4U</a:t>
            </a:r>
            <a:endParaRPr sz="1100" b="1">
              <a:solidFill>
                <a:srgbClr val="7F7F7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401" name="Google Shape;401;p6"/>
          <p:cNvSpPr txBox="1"/>
          <p:nvPr/>
        </p:nvSpPr>
        <p:spPr>
          <a:xfrm>
            <a:off x="2966489" y="6231733"/>
            <a:ext cx="1287897" cy="4308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7F7F7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9 x BLADES</a:t>
            </a:r>
            <a:endParaRPr sz="1100" b="1">
              <a:solidFill>
                <a:srgbClr val="FE4F02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7F7F7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&gt;854 TB in 4U</a:t>
            </a:r>
            <a:endParaRPr sz="1100" b="1">
              <a:solidFill>
                <a:srgbClr val="7F7F7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402" name="Google Shape;402;p6"/>
          <p:cNvSpPr txBox="1"/>
          <p:nvPr/>
        </p:nvSpPr>
        <p:spPr>
          <a:xfrm>
            <a:off x="4898946" y="6250895"/>
            <a:ext cx="1287897" cy="4308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7F7F7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15 x BLADES</a:t>
            </a:r>
            <a:endParaRPr sz="1100" b="1">
              <a:solidFill>
                <a:srgbClr val="FE4F02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7F7F7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&gt;1.6 PB in 4U</a:t>
            </a:r>
            <a:endParaRPr sz="1100" b="1">
              <a:solidFill>
                <a:srgbClr val="7F7F7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403" name="Google Shape;403;p6"/>
          <p:cNvSpPr txBox="1"/>
          <p:nvPr/>
        </p:nvSpPr>
        <p:spPr>
          <a:xfrm>
            <a:off x="6947771" y="6254606"/>
            <a:ext cx="328318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7F7F7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LINEARLY SCALE TO 75 x BLADES</a:t>
            </a:r>
            <a:endParaRPr sz="1100" b="1">
              <a:solidFill>
                <a:srgbClr val="FE4F02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7F7F7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 &gt;6 PB in 20U</a:t>
            </a:r>
            <a:endParaRPr sz="1100" b="1">
              <a:solidFill>
                <a:srgbClr val="7F7F7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404" name="Google Shape;404;p6"/>
          <p:cNvGrpSpPr/>
          <p:nvPr/>
        </p:nvGrpSpPr>
        <p:grpSpPr>
          <a:xfrm>
            <a:off x="6829655" y="5752979"/>
            <a:ext cx="3678699" cy="464791"/>
            <a:chOff x="1517753" y="-281526"/>
            <a:chExt cx="5518048" cy="697185"/>
          </a:xfrm>
        </p:grpSpPr>
        <p:pic>
          <p:nvPicPr>
            <p:cNvPr id="405" name="Google Shape;405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749789" y="-281524"/>
              <a:ext cx="805134" cy="6946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" name="Google Shape;406;p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554355" y="-281524"/>
              <a:ext cx="237502" cy="6946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7" name="Google Shape;407;p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786617" y="-281526"/>
              <a:ext cx="237503" cy="6946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" name="Google Shape;408;p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020729" y="-281523"/>
              <a:ext cx="237502" cy="6946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252992" y="-281524"/>
              <a:ext cx="237502" cy="6946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Google Shape;410;p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481863" y="-281524"/>
              <a:ext cx="237502" cy="6946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" name="Google Shape;411;p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716197" y="-281525"/>
              <a:ext cx="237502" cy="6946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2" name="Google Shape;412;p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950308" y="-281525"/>
              <a:ext cx="237502" cy="6946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3" name="Google Shape;413;p6"/>
            <p:cNvPicPr preferRelativeResize="0"/>
            <p:nvPr/>
          </p:nvPicPr>
          <p:blipFill rotWithShape="1">
            <a:blip r:embed="rId8">
              <a:alphaModFix/>
            </a:blip>
            <a:srcRect r="-5664"/>
            <a:stretch/>
          </p:blipFill>
          <p:spPr>
            <a:xfrm>
              <a:off x="6179652" y="-278969"/>
              <a:ext cx="856149" cy="6946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4" name="Google Shape;414;p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515830" y="-281526"/>
              <a:ext cx="233957" cy="6946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5" name="Google Shape;415;p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288416" y="-281526"/>
              <a:ext cx="233957" cy="6946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6" name="Google Shape;416;p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064698" y="-281526"/>
              <a:ext cx="233957" cy="6946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417;p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834058" y="-281526"/>
              <a:ext cx="233957" cy="6946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" name="Google Shape;418;p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603409" y="-281526"/>
              <a:ext cx="233957" cy="6946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" name="Google Shape;419;p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369458" y="-281526"/>
              <a:ext cx="233957" cy="6946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Google Shape;420;p6"/>
            <p:cNvPicPr preferRelativeResize="0"/>
            <p:nvPr/>
          </p:nvPicPr>
          <p:blipFill rotWithShape="1">
            <a:blip r:embed="rId10">
              <a:alphaModFix/>
            </a:blip>
            <a:srcRect l="-5989"/>
            <a:stretch/>
          </p:blipFill>
          <p:spPr>
            <a:xfrm>
              <a:off x="1517753" y="-281524"/>
              <a:ext cx="854525" cy="6946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1" name="Google Shape;421;p6"/>
          <p:cNvSpPr/>
          <p:nvPr/>
        </p:nvSpPr>
        <p:spPr>
          <a:xfrm>
            <a:off x="6176850" y="5747134"/>
            <a:ext cx="834999" cy="470637"/>
          </a:xfrm>
          <a:prstGeom prst="homePlate">
            <a:avLst>
              <a:gd name="adj" fmla="val 50000"/>
            </a:avLst>
          </a:prstGeom>
          <a:gradFill>
            <a:gsLst>
              <a:gs pos="0">
                <a:srgbClr val="FEF6F1"/>
              </a:gs>
              <a:gs pos="56000">
                <a:srgbClr val="FF9565"/>
              </a:gs>
              <a:gs pos="100000">
                <a:srgbClr val="FE4F02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2" name="Google Shape;422;p6"/>
          <p:cNvSpPr/>
          <p:nvPr/>
        </p:nvSpPr>
        <p:spPr>
          <a:xfrm>
            <a:off x="4298825" y="5747134"/>
            <a:ext cx="770200" cy="470636"/>
          </a:xfrm>
          <a:prstGeom prst="homePlate">
            <a:avLst>
              <a:gd name="adj" fmla="val 50000"/>
            </a:avLst>
          </a:prstGeom>
          <a:gradFill>
            <a:gsLst>
              <a:gs pos="0">
                <a:srgbClr val="FEF6F1"/>
              </a:gs>
              <a:gs pos="56000">
                <a:srgbClr val="FF9565"/>
              </a:gs>
              <a:gs pos="100000">
                <a:srgbClr val="FE4F02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423" name="Google Shape;423;p6"/>
          <p:cNvGrpSpPr/>
          <p:nvPr/>
        </p:nvGrpSpPr>
        <p:grpSpPr>
          <a:xfrm>
            <a:off x="1081154" y="5752521"/>
            <a:ext cx="1295361" cy="465249"/>
            <a:chOff x="2080795" y="1549253"/>
            <a:chExt cx="1369598" cy="498957"/>
          </a:xfrm>
        </p:grpSpPr>
        <p:pic>
          <p:nvPicPr>
            <p:cNvPr id="424" name="Google Shape;424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080795" y="1549253"/>
              <a:ext cx="1367074" cy="4989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5" name="Google Shape;425;p6"/>
            <p:cNvSpPr/>
            <p:nvPr/>
          </p:nvSpPr>
          <p:spPr>
            <a:xfrm>
              <a:off x="2083971" y="1549253"/>
              <a:ext cx="385830" cy="498957"/>
            </a:xfrm>
            <a:prstGeom prst="rect">
              <a:avLst/>
            </a:prstGeom>
            <a:solidFill>
              <a:srgbClr val="FFFFFF">
                <a:alpha val="80784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3042337" y="1555609"/>
              <a:ext cx="408056" cy="492601"/>
            </a:xfrm>
            <a:prstGeom prst="rect">
              <a:avLst/>
            </a:prstGeom>
            <a:solidFill>
              <a:srgbClr val="FFFFFF">
                <a:alpha val="80784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427" name="Google Shape;427;p6"/>
          <p:cNvGrpSpPr/>
          <p:nvPr/>
        </p:nvGrpSpPr>
        <p:grpSpPr>
          <a:xfrm>
            <a:off x="2984016" y="5752521"/>
            <a:ext cx="1301984" cy="465249"/>
            <a:chOff x="2097665" y="1549253"/>
            <a:chExt cx="1382027" cy="498957"/>
          </a:xfrm>
        </p:grpSpPr>
        <p:pic>
          <p:nvPicPr>
            <p:cNvPr id="428" name="Google Shape;428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112618" y="1549253"/>
              <a:ext cx="1367074" cy="4989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9" name="Google Shape;429;p6"/>
            <p:cNvSpPr/>
            <p:nvPr/>
          </p:nvSpPr>
          <p:spPr>
            <a:xfrm>
              <a:off x="2097665" y="1549253"/>
              <a:ext cx="311204" cy="498957"/>
            </a:xfrm>
            <a:prstGeom prst="rect">
              <a:avLst/>
            </a:prstGeom>
            <a:solidFill>
              <a:srgbClr val="FFFFFF">
                <a:alpha val="80784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3151947" y="1555609"/>
              <a:ext cx="325892" cy="492601"/>
            </a:xfrm>
            <a:prstGeom prst="rect">
              <a:avLst/>
            </a:prstGeom>
            <a:solidFill>
              <a:srgbClr val="FFFFFF">
                <a:alpha val="80784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31" name="Google Shape;431;p6"/>
          <p:cNvSpPr/>
          <p:nvPr/>
        </p:nvSpPr>
        <p:spPr>
          <a:xfrm>
            <a:off x="2381144" y="5747134"/>
            <a:ext cx="778480" cy="470637"/>
          </a:xfrm>
          <a:prstGeom prst="homePlate">
            <a:avLst>
              <a:gd name="adj" fmla="val 50000"/>
            </a:avLst>
          </a:prstGeom>
          <a:gradFill>
            <a:gsLst>
              <a:gs pos="0">
                <a:srgbClr val="FEF6F1"/>
              </a:gs>
              <a:gs pos="56000">
                <a:srgbClr val="FF9565"/>
              </a:gs>
              <a:gs pos="100000">
                <a:srgbClr val="FE4F02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432" name="Google Shape;432;p6"/>
          <p:cNvGrpSpPr/>
          <p:nvPr/>
        </p:nvGrpSpPr>
        <p:grpSpPr>
          <a:xfrm>
            <a:off x="1151035" y="384209"/>
            <a:ext cx="7047671" cy="3879585"/>
            <a:chOff x="863276" y="288157"/>
            <a:chExt cx="5285753" cy="2909689"/>
          </a:xfrm>
        </p:grpSpPr>
        <p:pic>
          <p:nvPicPr>
            <p:cNvPr id="433" name="Google Shape;433;p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863276" y="671488"/>
              <a:ext cx="5183175" cy="225294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4" name="Google Shape;434;p6"/>
            <p:cNvGrpSpPr/>
            <p:nvPr/>
          </p:nvGrpSpPr>
          <p:grpSpPr>
            <a:xfrm>
              <a:off x="5217291" y="2720950"/>
              <a:ext cx="790282" cy="203232"/>
              <a:chOff x="6730659" y="2731136"/>
              <a:chExt cx="790282" cy="203232"/>
            </a:xfrm>
          </p:grpSpPr>
          <p:pic>
            <p:nvPicPr>
              <p:cNvPr id="435" name="Google Shape;435;p6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6730659" y="2731136"/>
                <a:ext cx="790282" cy="895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6" name="Google Shape;436;p6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6730659" y="2844803"/>
                <a:ext cx="790282" cy="8956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37" name="Google Shape;437;p6"/>
            <p:cNvSpPr txBox="1"/>
            <p:nvPr/>
          </p:nvSpPr>
          <p:spPr>
            <a:xfrm>
              <a:off x="863276" y="2967013"/>
              <a:ext cx="782624" cy="2308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rgbClr val="00BCEB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FI6324</a:t>
              </a:r>
              <a:endParaRPr/>
            </a:p>
          </p:txBody>
        </p:sp>
        <p:sp>
          <p:nvSpPr>
            <p:cNvPr id="438" name="Google Shape;438;p6"/>
            <p:cNvSpPr txBox="1"/>
            <p:nvPr/>
          </p:nvSpPr>
          <p:spPr>
            <a:xfrm>
              <a:off x="2240915" y="2967013"/>
              <a:ext cx="829569" cy="2308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rgbClr val="00BCEB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FI6248</a:t>
              </a:r>
              <a:endParaRPr/>
            </a:p>
          </p:txBody>
        </p:sp>
        <p:sp>
          <p:nvSpPr>
            <p:cNvPr id="439" name="Google Shape;439;p6"/>
            <p:cNvSpPr txBox="1"/>
            <p:nvPr/>
          </p:nvSpPr>
          <p:spPr>
            <a:xfrm>
              <a:off x="3657730" y="2967012"/>
              <a:ext cx="1089761" cy="2308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rgbClr val="00BCEB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FI6332-16UP</a:t>
              </a:r>
              <a:endParaRPr/>
            </a:p>
          </p:txBody>
        </p:sp>
        <p:pic>
          <p:nvPicPr>
            <p:cNvPr id="440" name="Google Shape;440;p6"/>
            <p:cNvPicPr preferRelativeResize="0"/>
            <p:nvPr/>
          </p:nvPicPr>
          <p:blipFill rotWithShape="1">
            <a:blip r:embed="rId13">
              <a:alphaModFix/>
            </a:blip>
            <a:srcRect l="3982" r="3982"/>
            <a:stretch/>
          </p:blipFill>
          <p:spPr>
            <a:xfrm>
              <a:off x="871365" y="2200486"/>
              <a:ext cx="849976" cy="4617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1" name="Google Shape;441;p6"/>
            <p:cNvPicPr preferRelativeResize="0"/>
            <p:nvPr/>
          </p:nvPicPr>
          <p:blipFill rotWithShape="1">
            <a:blip r:embed="rId13">
              <a:alphaModFix/>
            </a:blip>
            <a:srcRect l="3982" r="3982"/>
            <a:stretch/>
          </p:blipFill>
          <p:spPr>
            <a:xfrm>
              <a:off x="2274991" y="2200486"/>
              <a:ext cx="849976" cy="4617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2" name="Google Shape;442;p6"/>
            <p:cNvPicPr preferRelativeResize="0"/>
            <p:nvPr/>
          </p:nvPicPr>
          <p:blipFill rotWithShape="1">
            <a:blip r:embed="rId13">
              <a:alphaModFix/>
            </a:blip>
            <a:srcRect l="3982" r="3982"/>
            <a:stretch/>
          </p:blipFill>
          <p:spPr>
            <a:xfrm>
              <a:off x="2274991" y="1691885"/>
              <a:ext cx="849976" cy="4617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" name="Google Shape;443;p6"/>
            <p:cNvPicPr preferRelativeResize="0"/>
            <p:nvPr/>
          </p:nvPicPr>
          <p:blipFill rotWithShape="1">
            <a:blip r:embed="rId13">
              <a:alphaModFix/>
            </a:blip>
            <a:srcRect l="3982" r="3982"/>
            <a:stretch/>
          </p:blipFill>
          <p:spPr>
            <a:xfrm>
              <a:off x="3773199" y="2200486"/>
              <a:ext cx="849976" cy="4617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4" name="Google Shape;444;p6"/>
            <p:cNvPicPr preferRelativeResize="0"/>
            <p:nvPr/>
          </p:nvPicPr>
          <p:blipFill rotWithShape="1">
            <a:blip r:embed="rId13">
              <a:alphaModFix/>
            </a:blip>
            <a:srcRect l="3982" r="3982"/>
            <a:stretch/>
          </p:blipFill>
          <p:spPr>
            <a:xfrm>
              <a:off x="3773199" y="1691885"/>
              <a:ext cx="849976" cy="4617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5" name="Google Shape;445;p6"/>
            <p:cNvPicPr preferRelativeResize="0"/>
            <p:nvPr/>
          </p:nvPicPr>
          <p:blipFill rotWithShape="1">
            <a:blip r:embed="rId13">
              <a:alphaModFix/>
            </a:blip>
            <a:srcRect l="3982" r="3982"/>
            <a:stretch/>
          </p:blipFill>
          <p:spPr>
            <a:xfrm>
              <a:off x="3773199" y="1183924"/>
              <a:ext cx="849976" cy="4617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6" name="Google Shape;446;p6"/>
            <p:cNvPicPr preferRelativeResize="0"/>
            <p:nvPr/>
          </p:nvPicPr>
          <p:blipFill rotWithShape="1">
            <a:blip r:embed="rId13">
              <a:alphaModFix/>
            </a:blip>
            <a:srcRect l="3982" r="3982"/>
            <a:stretch/>
          </p:blipFill>
          <p:spPr>
            <a:xfrm>
              <a:off x="5185415" y="2200486"/>
              <a:ext cx="849976" cy="4617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7" name="Google Shape;447;p6"/>
            <p:cNvPicPr preferRelativeResize="0"/>
            <p:nvPr/>
          </p:nvPicPr>
          <p:blipFill rotWithShape="1">
            <a:blip r:embed="rId13">
              <a:alphaModFix/>
            </a:blip>
            <a:srcRect l="3982" r="3982"/>
            <a:stretch/>
          </p:blipFill>
          <p:spPr>
            <a:xfrm>
              <a:off x="5185415" y="1691885"/>
              <a:ext cx="849976" cy="4617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8" name="Google Shape;448;p6"/>
            <p:cNvPicPr preferRelativeResize="0"/>
            <p:nvPr/>
          </p:nvPicPr>
          <p:blipFill rotWithShape="1">
            <a:blip r:embed="rId13">
              <a:alphaModFix/>
            </a:blip>
            <a:srcRect l="3982" r="3982"/>
            <a:stretch/>
          </p:blipFill>
          <p:spPr>
            <a:xfrm>
              <a:off x="5185415" y="1183924"/>
              <a:ext cx="849976" cy="4617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9" name="Google Shape;449;p6"/>
            <p:cNvPicPr preferRelativeResize="0"/>
            <p:nvPr/>
          </p:nvPicPr>
          <p:blipFill rotWithShape="1">
            <a:blip r:embed="rId13">
              <a:alphaModFix/>
            </a:blip>
            <a:srcRect l="3982" r="3982"/>
            <a:stretch/>
          </p:blipFill>
          <p:spPr>
            <a:xfrm>
              <a:off x="5185415" y="678476"/>
              <a:ext cx="849976" cy="4617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0" name="Google Shape;450;p6"/>
            <p:cNvSpPr/>
            <p:nvPr/>
          </p:nvSpPr>
          <p:spPr>
            <a:xfrm>
              <a:off x="1732867" y="2165887"/>
              <a:ext cx="560992" cy="567310"/>
            </a:xfrm>
            <a:prstGeom prst="rightArrow">
              <a:avLst>
                <a:gd name="adj1" fmla="val 50000"/>
                <a:gd name="adj2" fmla="val 27224"/>
              </a:avLst>
            </a:prstGeom>
            <a:solidFill>
              <a:srgbClr val="00BC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1" name="Google Shape;451;p6"/>
            <p:cNvSpPr/>
            <p:nvPr/>
          </p:nvSpPr>
          <p:spPr>
            <a:xfrm>
              <a:off x="3140635" y="2165887"/>
              <a:ext cx="644802" cy="567310"/>
            </a:xfrm>
            <a:prstGeom prst="rightArrow">
              <a:avLst>
                <a:gd name="adj1" fmla="val 50000"/>
                <a:gd name="adj2" fmla="val 27224"/>
              </a:avLst>
            </a:prstGeom>
            <a:solidFill>
              <a:srgbClr val="00BC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4639563" y="2165887"/>
              <a:ext cx="571264" cy="567310"/>
            </a:xfrm>
            <a:prstGeom prst="rightArrow">
              <a:avLst>
                <a:gd name="adj1" fmla="val 50000"/>
                <a:gd name="adj2" fmla="val 27224"/>
              </a:avLst>
            </a:prstGeom>
            <a:solidFill>
              <a:srgbClr val="00BC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5280147" y="2967013"/>
              <a:ext cx="623008" cy="2308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rgbClr val="00BCEB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FI6454</a:t>
              </a:r>
              <a:endParaRPr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4" name="Google Shape;454;p6"/>
            <p:cNvSpPr txBox="1"/>
            <p:nvPr/>
          </p:nvSpPr>
          <p:spPr>
            <a:xfrm>
              <a:off x="5079733" y="288157"/>
              <a:ext cx="1069296" cy="2308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rgbClr val="00BCEB"/>
                  </a:solidFill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Blade or Rack</a:t>
              </a:r>
              <a:endParaRPr/>
            </a:p>
          </p:txBody>
        </p:sp>
        <p:pic>
          <p:nvPicPr>
            <p:cNvPr id="455" name="Google Shape;455;p6"/>
            <p:cNvPicPr preferRelativeResize="0"/>
            <p:nvPr/>
          </p:nvPicPr>
          <p:blipFill rotWithShape="1">
            <a:blip r:embed="rId14">
              <a:alphaModFix/>
            </a:blip>
            <a:srcRect l="52327" r="-3"/>
            <a:stretch/>
          </p:blipFill>
          <p:spPr>
            <a:xfrm>
              <a:off x="4220801" y="1168239"/>
              <a:ext cx="410225" cy="4902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6" name="Google Shape;456;p6"/>
            <p:cNvPicPr preferRelativeResize="0"/>
            <p:nvPr/>
          </p:nvPicPr>
          <p:blipFill rotWithShape="1">
            <a:blip r:embed="rId14">
              <a:alphaModFix/>
            </a:blip>
            <a:srcRect l="52327" r="-3"/>
            <a:stretch/>
          </p:blipFill>
          <p:spPr>
            <a:xfrm>
              <a:off x="4220801" y="1683910"/>
              <a:ext cx="410225" cy="4902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6"/>
            <p:cNvPicPr preferRelativeResize="0"/>
            <p:nvPr/>
          </p:nvPicPr>
          <p:blipFill rotWithShape="1">
            <a:blip r:embed="rId14">
              <a:alphaModFix/>
            </a:blip>
            <a:srcRect l="52327" r="-3"/>
            <a:stretch/>
          </p:blipFill>
          <p:spPr>
            <a:xfrm>
              <a:off x="5634842" y="661530"/>
              <a:ext cx="410225" cy="4902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Google Shape;458;p6"/>
            <p:cNvPicPr preferRelativeResize="0"/>
            <p:nvPr/>
          </p:nvPicPr>
          <p:blipFill rotWithShape="1">
            <a:blip r:embed="rId14">
              <a:alphaModFix/>
            </a:blip>
            <a:srcRect l="52327" r="-3"/>
            <a:stretch/>
          </p:blipFill>
          <p:spPr>
            <a:xfrm>
              <a:off x="5634842" y="1168239"/>
              <a:ext cx="410225" cy="4902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9" name="Google Shape;459;p6"/>
            <p:cNvPicPr preferRelativeResize="0"/>
            <p:nvPr/>
          </p:nvPicPr>
          <p:blipFill rotWithShape="1">
            <a:blip r:embed="rId14">
              <a:alphaModFix/>
            </a:blip>
            <a:srcRect l="52327" r="-3"/>
            <a:stretch/>
          </p:blipFill>
          <p:spPr>
            <a:xfrm>
              <a:off x="5631789" y="1683910"/>
              <a:ext cx="410225" cy="4902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Google Shape;460;p6"/>
            <p:cNvPicPr preferRelativeResize="0"/>
            <p:nvPr/>
          </p:nvPicPr>
          <p:blipFill rotWithShape="1">
            <a:blip r:embed="rId14">
              <a:alphaModFix/>
            </a:blip>
            <a:srcRect l="52327" r="-3"/>
            <a:stretch/>
          </p:blipFill>
          <p:spPr>
            <a:xfrm>
              <a:off x="2718860" y="1683910"/>
              <a:ext cx="410225" cy="4902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" name="Google Shape;461;p6"/>
            <p:cNvPicPr preferRelativeResize="0"/>
            <p:nvPr/>
          </p:nvPicPr>
          <p:blipFill rotWithShape="1">
            <a:blip r:embed="rId14">
              <a:alphaModFix/>
            </a:blip>
            <a:srcRect l="52327" r="-3"/>
            <a:stretch/>
          </p:blipFill>
          <p:spPr>
            <a:xfrm>
              <a:off x="2718860" y="2192802"/>
              <a:ext cx="410225" cy="4902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" name="Google Shape;462;p6"/>
            <p:cNvPicPr preferRelativeResize="0"/>
            <p:nvPr/>
          </p:nvPicPr>
          <p:blipFill rotWithShape="1">
            <a:blip r:embed="rId14">
              <a:alphaModFix/>
            </a:blip>
            <a:srcRect l="52327" r="-3"/>
            <a:stretch/>
          </p:blipFill>
          <p:spPr>
            <a:xfrm>
              <a:off x="4219571" y="2192802"/>
              <a:ext cx="410225" cy="4902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3" name="Google Shape;463;p6"/>
            <p:cNvPicPr preferRelativeResize="0"/>
            <p:nvPr/>
          </p:nvPicPr>
          <p:blipFill rotWithShape="1">
            <a:blip r:embed="rId14">
              <a:alphaModFix/>
            </a:blip>
            <a:srcRect l="52327" r="-3"/>
            <a:stretch/>
          </p:blipFill>
          <p:spPr>
            <a:xfrm>
              <a:off x="5634887" y="2192802"/>
              <a:ext cx="410225" cy="4902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4" name="Google Shape;464;p6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3732310" y="2686932"/>
              <a:ext cx="928140" cy="25536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5" name="Google Shape;465;p6"/>
          <p:cNvSpPr txBox="1">
            <a:spLocks noGrp="1"/>
          </p:cNvSpPr>
          <p:nvPr>
            <p:ph type="title"/>
          </p:nvPr>
        </p:nvSpPr>
        <p:spPr>
          <a:xfrm>
            <a:off x="533400" y="688579"/>
            <a:ext cx="10515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None/>
            </a:pPr>
            <a:r>
              <a:rPr lang="en-US" b="0">
                <a:latin typeface="Helvetica Neue"/>
                <a:ea typeface="Helvetica Neue"/>
                <a:cs typeface="Helvetica Neue"/>
                <a:sym typeface="Helvetica Neue"/>
              </a:rPr>
              <a:t>ARCHITECT ONCE,</a:t>
            </a:r>
            <a:br>
              <a:rPr lang="en-US" b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b="0">
                <a:latin typeface="Helvetica Neue"/>
                <a:ea typeface="Helvetica Neue"/>
                <a:cs typeface="Helvetica Neue"/>
                <a:sym typeface="Helvetica Neue"/>
              </a:rPr>
              <a:t>INNOVATE CONTINUOUSLY</a:t>
            </a:r>
            <a:endParaRPr/>
          </a:p>
        </p:txBody>
      </p:sp>
      <p:sp>
        <p:nvSpPr>
          <p:cNvPr id="466" name="Google Shape;466;p6"/>
          <p:cNvSpPr txBox="1"/>
          <p:nvPr/>
        </p:nvSpPr>
        <p:spPr>
          <a:xfrm>
            <a:off x="10150284" y="4242456"/>
            <a:ext cx="1338715" cy="6001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7F7F7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7F7F7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//</a:t>
            </a:r>
            <a:r>
              <a:rPr lang="en-US" sz="1100" b="1">
                <a:solidFill>
                  <a:srgbClr val="FE4F0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X90 R3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7F7F7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3 PB+ in 6U</a:t>
            </a:r>
            <a:endParaRPr/>
          </a:p>
        </p:txBody>
      </p:sp>
      <p:sp>
        <p:nvSpPr>
          <p:cNvPr id="467" name="Google Shape;467;p6"/>
          <p:cNvSpPr txBox="1"/>
          <p:nvPr/>
        </p:nvSpPr>
        <p:spPr>
          <a:xfrm>
            <a:off x="8077304" y="1725771"/>
            <a:ext cx="4182130" cy="19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5" marR="0" lvl="0" indent="-21431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Scale Resources Independently</a:t>
            </a:r>
            <a:endParaRPr/>
          </a:p>
          <a:p>
            <a:pPr marL="214315" marR="0" lvl="0" indent="-21431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Scale for Performance </a:t>
            </a:r>
            <a:endParaRPr/>
          </a:p>
          <a:p>
            <a:pPr marL="214315" marR="0" lvl="0" indent="-21431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Scale for Capacity</a:t>
            </a:r>
            <a:endParaRPr/>
          </a:p>
          <a:p>
            <a:pPr marL="214315" marR="0" lvl="0" indent="-21431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Completely Non-Disruptive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"/>
          <p:cNvSpPr txBox="1">
            <a:spLocks noGrp="1"/>
          </p:cNvSpPr>
          <p:nvPr>
            <p:ph type="title"/>
          </p:nvPr>
        </p:nvSpPr>
        <p:spPr>
          <a:xfrm>
            <a:off x="495300" y="549415"/>
            <a:ext cx="11187112" cy="455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Helvetica Neue"/>
              <a:buNone/>
            </a:pPr>
            <a:endParaRPr/>
          </a:p>
        </p:txBody>
      </p:sp>
      <p:sp>
        <p:nvSpPr>
          <p:cNvPr id="473" name="Google Shape;473;p7"/>
          <p:cNvSpPr txBox="1">
            <a:spLocks noGrp="1"/>
          </p:cNvSpPr>
          <p:nvPr>
            <p:ph type="subTitle" idx="1"/>
          </p:nvPr>
        </p:nvSpPr>
        <p:spPr>
          <a:xfrm>
            <a:off x="494189" y="1088135"/>
            <a:ext cx="1118822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endParaRPr/>
          </a:p>
        </p:txBody>
      </p:sp>
      <p:sp>
        <p:nvSpPr>
          <p:cNvPr id="474" name="Google Shape;474;p7"/>
          <p:cNvSpPr txBox="1">
            <a:spLocks noGrp="1"/>
          </p:cNvSpPr>
          <p:nvPr>
            <p:ph type="ftr" idx="11"/>
          </p:nvPr>
        </p:nvSpPr>
        <p:spPr>
          <a:xfrm>
            <a:off x="495299" y="6391291"/>
            <a:ext cx="6597895" cy="118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3253DC"/>
              </a:buClr>
              <a:buSzPts val="800"/>
              <a:buFont typeface="Arial"/>
              <a:buNone/>
            </a:pPr>
            <a:r>
              <a:rPr lang="en-US"/>
              <a:t>Source sample text</a:t>
            </a:r>
            <a:endParaRPr/>
          </a:p>
        </p:txBody>
      </p:sp>
      <p:pic>
        <p:nvPicPr>
          <p:cNvPr id="475" name="Google Shape;47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60" y="0"/>
            <a:ext cx="1218047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"/>
          <p:cNvSpPr txBox="1">
            <a:spLocks noGrp="1"/>
          </p:cNvSpPr>
          <p:nvPr>
            <p:ph type="title"/>
          </p:nvPr>
        </p:nvSpPr>
        <p:spPr>
          <a:xfrm>
            <a:off x="495300" y="549415"/>
            <a:ext cx="11187112" cy="455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Helvetica Neue"/>
              <a:buNone/>
            </a:pPr>
            <a:endParaRPr/>
          </a:p>
        </p:txBody>
      </p:sp>
      <p:sp>
        <p:nvSpPr>
          <p:cNvPr id="481" name="Google Shape;481;p8"/>
          <p:cNvSpPr txBox="1">
            <a:spLocks noGrp="1"/>
          </p:cNvSpPr>
          <p:nvPr>
            <p:ph type="subTitle" idx="1"/>
          </p:nvPr>
        </p:nvSpPr>
        <p:spPr>
          <a:xfrm>
            <a:off x="494189" y="1088135"/>
            <a:ext cx="1118822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endParaRPr/>
          </a:p>
        </p:txBody>
      </p:sp>
      <p:sp>
        <p:nvSpPr>
          <p:cNvPr id="482" name="Google Shape;482;p8"/>
          <p:cNvSpPr txBox="1">
            <a:spLocks noGrp="1"/>
          </p:cNvSpPr>
          <p:nvPr>
            <p:ph type="ftr" idx="11"/>
          </p:nvPr>
        </p:nvSpPr>
        <p:spPr>
          <a:xfrm>
            <a:off x="495299" y="6391291"/>
            <a:ext cx="6597895" cy="118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3253DC"/>
              </a:buClr>
              <a:buSzPts val="800"/>
              <a:buFont typeface="Arial"/>
              <a:buNone/>
            </a:pPr>
            <a:r>
              <a:rPr lang="en-US"/>
              <a:t>Source sample text</a:t>
            </a:r>
            <a:endParaRPr/>
          </a:p>
        </p:txBody>
      </p:sp>
      <p:pic>
        <p:nvPicPr>
          <p:cNvPr id="483" name="Google Shape;48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95" y="0"/>
            <a:ext cx="12183210" cy="6858000"/>
          </a:xfrm>
          <a:prstGeom prst="rect">
            <a:avLst/>
          </a:prstGeom>
          <a:solidFill>
            <a:srgbClr val="0B5C64"/>
          </a:solidFill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5C64"/>
        </a:solidFill>
        <a:effectLst/>
      </p:bgPr>
    </p:bg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9"/>
          <p:cNvSpPr txBox="1">
            <a:spLocks noGrp="1"/>
          </p:cNvSpPr>
          <p:nvPr>
            <p:ph type="title"/>
          </p:nvPr>
        </p:nvSpPr>
        <p:spPr>
          <a:xfrm>
            <a:off x="495300" y="565125"/>
            <a:ext cx="11187112" cy="439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Helvetica Neue"/>
              <a:buNone/>
            </a:pPr>
            <a:r>
              <a:rPr lang="en-US">
                <a:solidFill>
                  <a:schemeClr val="lt1"/>
                </a:solidFill>
              </a:rPr>
              <a:t>What is Infrastructure as Code?</a:t>
            </a:r>
            <a:endParaRPr/>
          </a:p>
        </p:txBody>
      </p:sp>
      <p:sp>
        <p:nvSpPr>
          <p:cNvPr id="489" name="Google Shape;489;p9"/>
          <p:cNvSpPr txBox="1">
            <a:spLocks noGrp="1"/>
          </p:cNvSpPr>
          <p:nvPr>
            <p:ph type="body" idx="1"/>
          </p:nvPr>
        </p:nvSpPr>
        <p:spPr>
          <a:xfrm>
            <a:off x="434340" y="1370729"/>
            <a:ext cx="11187112" cy="467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solidFill>
                  <a:schemeClr val="lt1"/>
                </a:solidFill>
              </a:rPr>
              <a:t>“Infrastructure as code (IaC) is the management of infrastructure in a descriptive model, using a versioning system that is similar to what is used for source code.</a:t>
            </a:r>
            <a:endParaRPr/>
          </a:p>
          <a:p>
            <a:pPr marL="137160" lvl="0" indent="15239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solidFill>
                  <a:schemeClr val="lt1"/>
                </a:solidFill>
              </a:rPr>
              <a:t>An IaC model generates the same environment every time it is applied.</a:t>
            </a:r>
            <a:endParaRPr/>
          </a:p>
          <a:p>
            <a:pPr marL="137160" lvl="0" indent="15239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solidFill>
                  <a:schemeClr val="lt1"/>
                </a:solidFill>
              </a:rPr>
              <a:t>IaC is a key DevOps practice, and it is often used in conjunction with continuous delivery.</a:t>
            </a:r>
            <a:endParaRPr/>
          </a:p>
          <a:p>
            <a:pPr marL="137160" lvl="0" indent="15239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solidFill>
                  <a:schemeClr val="lt1"/>
                </a:solidFill>
              </a:rPr>
              <a:t>Ultimately, IaC allows you and your team to develop and release changes faster, but with much higher confidence in your deployments.”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lashStack Corporate External">
  <a:themeElements>
    <a:clrScheme name="Custom 10">
      <a:dk1>
        <a:srgbClr val="000000"/>
      </a:dk1>
      <a:lt1>
        <a:srgbClr val="FFFFFF"/>
      </a:lt1>
      <a:dk2>
        <a:srgbClr val="E5E5E5"/>
      </a:dk2>
      <a:lt2>
        <a:srgbClr val="6A6B6B"/>
      </a:lt2>
      <a:accent1>
        <a:srgbClr val="FE5000"/>
      </a:accent1>
      <a:accent2>
        <a:srgbClr val="0096D6"/>
      </a:accent2>
      <a:accent3>
        <a:srgbClr val="005568"/>
      </a:accent3>
      <a:accent4>
        <a:srgbClr val="91AF34"/>
      </a:accent4>
      <a:accent5>
        <a:srgbClr val="FDCA40"/>
      </a:accent5>
      <a:accent6>
        <a:srgbClr val="480355"/>
      </a:accent6>
      <a:hlink>
        <a:srgbClr val="0096D6"/>
      </a:hlink>
      <a:folHlink>
        <a:srgbClr val="8ECC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474747"/>
      </a:dk2>
      <a:lt2>
        <a:srgbClr val="00B89E"/>
      </a:lt2>
      <a:accent1>
        <a:srgbClr val="FE5000"/>
      </a:accent1>
      <a:accent2>
        <a:srgbClr val="FEB804"/>
      </a:accent2>
      <a:accent3>
        <a:srgbClr val="662E9C"/>
      </a:accent3>
      <a:accent4>
        <a:srgbClr val="1D4B9F"/>
      </a:accent4>
      <a:accent5>
        <a:srgbClr val="FE7800"/>
      </a:accent5>
      <a:accent6>
        <a:srgbClr val="CD146F"/>
      </a:accent6>
      <a:hlink>
        <a:srgbClr val="FE5000"/>
      </a:hlink>
      <a:folHlink>
        <a:srgbClr val="FE78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1038</Words>
  <Application>Microsoft Office PowerPoint</Application>
  <PresentationFormat>Widescreen</PresentationFormat>
  <Paragraphs>261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Century Gothic</vt:lpstr>
      <vt:lpstr>Helvetica Neue Light</vt:lpstr>
      <vt:lpstr>Calibri</vt:lpstr>
      <vt:lpstr>Helvetica Neue</vt:lpstr>
      <vt:lpstr>Proxima Nova</vt:lpstr>
      <vt:lpstr>Space Mono</vt:lpstr>
      <vt:lpstr>Noto Sans Symbols</vt:lpstr>
      <vt:lpstr>Proxima Nova Extrabold</vt:lpstr>
      <vt:lpstr>Arial</vt:lpstr>
      <vt:lpstr>Inter Light</vt:lpstr>
      <vt:lpstr>Times New Roman</vt:lpstr>
      <vt:lpstr>FlashStack Corporate External</vt:lpstr>
      <vt:lpstr>Taking FlashStack CVDs to the Next Level – with Infrastructure as Code </vt:lpstr>
      <vt:lpstr>Who am I?</vt:lpstr>
      <vt:lpstr>What is FlashStack?</vt:lpstr>
      <vt:lpstr>The Old &amp; New UCS</vt:lpstr>
      <vt:lpstr>STATELESS ARCHITECTURE</vt:lpstr>
      <vt:lpstr>ARCHITECT ONCE, INNOVATE CONTINUOUSLY</vt:lpstr>
      <vt:lpstr>PowerPoint Presentation</vt:lpstr>
      <vt:lpstr>PowerPoint Presentation</vt:lpstr>
      <vt:lpstr>What is Infrastructure as Code?</vt:lpstr>
      <vt:lpstr>Does this mean that…</vt:lpstr>
      <vt:lpstr>Why start your IaC journey with FlashStack?</vt:lpstr>
      <vt:lpstr>CVDs including Infrastructure as Code</vt:lpstr>
      <vt:lpstr>Hybrid cloud infrastructure for all apps / use cases</vt:lpstr>
      <vt:lpstr>Intersight Cloud Services</vt:lpstr>
      <vt:lpstr>What are the real benefits of Infrastructure as Code?</vt:lpstr>
      <vt:lpstr>What are some good practices for Infrastructure as Code?</vt:lpstr>
      <vt:lpstr>PowerPoint Presentation</vt:lpstr>
      <vt:lpstr>Conclusion:</vt:lpstr>
      <vt:lpstr>And ALWAYS more Voltron FlashStack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Taking FlashStack CVDs to the Next Level – with Infrastructure as Code </dc:title>
  <dc:creator>Pure Storage</dc:creator>
  <cp:lastModifiedBy>Joseph Houghes</cp:lastModifiedBy>
  <cp:revision>1</cp:revision>
  <dcterms:created xsi:type="dcterms:W3CDTF">2020-07-05T15:27:39Z</dcterms:created>
  <dcterms:modified xsi:type="dcterms:W3CDTF">2022-07-06T17:59:29Z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11556172</vt:lpwstr>
  </property>
  <property fmtid="{D5CDD505-2E9C-101B-9397-08002B2CF9AE}" pid="3" name="NXPowerLiteSettings">
    <vt:lpwstr>C980073804F000</vt:lpwstr>
  </property>
  <property fmtid="{D5CDD505-2E9C-101B-9397-08002B2CF9AE}" pid="4" name="NXPowerLiteVersion">
    <vt:lpwstr>D8.0.4</vt:lpwstr>
  </property>
</Properties>
</file>